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7" r:id="rId2"/>
  </p:sldMasterIdLst>
  <p:notesMasterIdLst>
    <p:notesMasterId r:id="rId21"/>
  </p:notesMasterIdLst>
  <p:sldIdLst>
    <p:sldId id="323" r:id="rId3"/>
    <p:sldId id="333" r:id="rId4"/>
    <p:sldId id="282" r:id="rId5"/>
    <p:sldId id="321" r:id="rId6"/>
    <p:sldId id="317" r:id="rId7"/>
    <p:sldId id="322" r:id="rId8"/>
    <p:sldId id="320" r:id="rId9"/>
    <p:sldId id="318" r:id="rId10"/>
    <p:sldId id="319" r:id="rId11"/>
    <p:sldId id="324" r:id="rId12"/>
    <p:sldId id="334" r:id="rId13"/>
    <p:sldId id="325" r:id="rId14"/>
    <p:sldId id="330" r:id="rId15"/>
    <p:sldId id="331" r:id="rId16"/>
    <p:sldId id="327" r:id="rId17"/>
    <p:sldId id="332" r:id="rId18"/>
    <p:sldId id="329" r:id="rId19"/>
    <p:sldId id="259"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7347"/>
    <a:srgbClr val="9F9F9F"/>
    <a:srgbClr val="FFFFFF"/>
    <a:srgbClr val="DDFEC7"/>
    <a:srgbClr val="027347"/>
    <a:srgbClr val="346A2D"/>
    <a:srgbClr val="000000"/>
    <a:srgbClr val="232C3B"/>
    <a:srgbClr val="1EB877"/>
    <a:srgbClr val="5FA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94E5B-397D-4B78-A1B0-FA9436C6AC60}" v="146" dt="2021-05-14T04:56:13.353"/>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5" autoAdjust="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sorterViewPr>
    <p:cViewPr>
      <p:scale>
        <a:sx n="53" d="100"/>
        <a:sy n="5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nru ZHUANG" userId="2281688f-b4b3-4b6f-9d4b-3d2b6738b111" providerId="ADAL" clId="{425C8FB6-136D-4738-A0EB-F188DA30E06D}"/>
    <pc:docChg chg="undo redo custSel addSld delSld modSld sldOrd addMainMaster delMainMaster modMainMaster">
      <pc:chgData name="Qinru ZHUANG" userId="2281688f-b4b3-4b6f-9d4b-3d2b6738b111" providerId="ADAL" clId="{425C8FB6-136D-4738-A0EB-F188DA30E06D}" dt="2021-04-29T09:18:58.185" v="14717" actId="20577"/>
      <pc:docMkLst>
        <pc:docMk/>
      </pc:docMkLst>
      <pc:sldChg chg="addSp delSp modSp del mod setBg">
        <pc:chgData name="Qinru ZHUANG" userId="2281688f-b4b3-4b6f-9d4b-3d2b6738b111" providerId="ADAL" clId="{425C8FB6-136D-4738-A0EB-F188DA30E06D}" dt="2021-04-26T17:21:06.299" v="23" actId="47"/>
        <pc:sldMkLst>
          <pc:docMk/>
          <pc:sldMk cId="4159694963" sldId="256"/>
        </pc:sldMkLst>
        <pc:graphicFrameChg chg="add del mod">
          <ac:chgData name="Qinru ZHUANG" userId="2281688f-b4b3-4b6f-9d4b-3d2b6738b111" providerId="ADAL" clId="{425C8FB6-136D-4738-A0EB-F188DA30E06D}" dt="2021-04-26T17:18:16.534" v="9"/>
          <ac:graphicFrameMkLst>
            <pc:docMk/>
            <pc:sldMk cId="4159694963" sldId="256"/>
            <ac:graphicFrameMk id="9" creationId="{E1726CA0-A86D-4F42-A187-5D763332C69F}"/>
          </ac:graphicFrameMkLst>
        </pc:graphicFrameChg>
      </pc:sldChg>
      <pc:sldChg chg="del">
        <pc:chgData name="Qinru ZHUANG" userId="2281688f-b4b3-4b6f-9d4b-3d2b6738b111" providerId="ADAL" clId="{425C8FB6-136D-4738-A0EB-F188DA30E06D}" dt="2021-04-26T17:21:05.491" v="22" actId="47"/>
        <pc:sldMkLst>
          <pc:docMk/>
          <pc:sldMk cId="4063598211" sldId="257"/>
        </pc:sldMkLst>
      </pc:sldChg>
      <pc:sldChg chg="add del mod setBg modShow">
        <pc:chgData name="Qinru ZHUANG" userId="2281688f-b4b3-4b6f-9d4b-3d2b6738b111" providerId="ADAL" clId="{425C8FB6-136D-4738-A0EB-F188DA30E06D}" dt="2021-04-27T15:41:50.285" v="1869" actId="47"/>
        <pc:sldMkLst>
          <pc:docMk/>
          <pc:sldMk cId="3537979334" sldId="258"/>
        </pc:sldMkLst>
      </pc:sldChg>
      <pc:sldChg chg="addSp delSp modSp mod ord delAnim modAnim modShow modNotesTx">
        <pc:chgData name="Qinru ZHUANG" userId="2281688f-b4b3-4b6f-9d4b-3d2b6738b111" providerId="ADAL" clId="{425C8FB6-136D-4738-A0EB-F188DA30E06D}" dt="2021-04-29T05:31:36.731" v="14636" actId="1076"/>
        <pc:sldMkLst>
          <pc:docMk/>
          <pc:sldMk cId="1931998767" sldId="259"/>
        </pc:sldMkLst>
        <pc:spChg chg="del mod">
          <ac:chgData name="Qinru ZHUANG" userId="2281688f-b4b3-4b6f-9d4b-3d2b6738b111" providerId="ADAL" clId="{425C8FB6-136D-4738-A0EB-F188DA30E06D}" dt="2021-04-28T14:07:06.312" v="6540" actId="478"/>
          <ac:spMkLst>
            <pc:docMk/>
            <pc:sldMk cId="1931998767" sldId="259"/>
            <ac:spMk id="2" creationId="{00000000-0000-0000-0000-000000000000}"/>
          </ac:spMkLst>
        </pc:spChg>
        <pc:spChg chg="del">
          <ac:chgData name="Qinru ZHUANG" userId="2281688f-b4b3-4b6f-9d4b-3d2b6738b111" providerId="ADAL" clId="{425C8FB6-136D-4738-A0EB-F188DA30E06D}" dt="2021-04-28T02:52:03.606" v="2546" actId="478"/>
          <ac:spMkLst>
            <pc:docMk/>
            <pc:sldMk cId="1931998767" sldId="259"/>
            <ac:spMk id="3" creationId="{00000000-0000-0000-0000-000000000000}"/>
          </ac:spMkLst>
        </pc:spChg>
        <pc:spChg chg="del">
          <ac:chgData name="Qinru ZHUANG" userId="2281688f-b4b3-4b6f-9d4b-3d2b6738b111" providerId="ADAL" clId="{425C8FB6-136D-4738-A0EB-F188DA30E06D}" dt="2021-04-28T02:52:02.194" v="2545" actId="478"/>
          <ac:spMkLst>
            <pc:docMk/>
            <pc:sldMk cId="1931998767" sldId="259"/>
            <ac:spMk id="4" creationId="{00000000-0000-0000-0000-000000000000}"/>
          </ac:spMkLst>
        </pc:spChg>
        <pc:spChg chg="mod">
          <ac:chgData name="Qinru ZHUANG" userId="2281688f-b4b3-4b6f-9d4b-3d2b6738b111" providerId="ADAL" clId="{425C8FB6-136D-4738-A0EB-F188DA30E06D}" dt="2021-04-28T08:49:03.220" v="3731"/>
          <ac:spMkLst>
            <pc:docMk/>
            <pc:sldMk cId="1931998767" sldId="259"/>
            <ac:spMk id="9" creationId="{083D23DE-0148-4A8F-89B8-F19FA3FEDBD4}"/>
          </ac:spMkLst>
        </pc:spChg>
        <pc:spChg chg="mod">
          <ac:chgData name="Qinru ZHUANG" userId="2281688f-b4b3-4b6f-9d4b-3d2b6738b111" providerId="ADAL" clId="{425C8FB6-136D-4738-A0EB-F188DA30E06D}" dt="2021-04-28T08:49:03.220" v="3731"/>
          <ac:spMkLst>
            <pc:docMk/>
            <pc:sldMk cId="1931998767" sldId="259"/>
            <ac:spMk id="10" creationId="{DA4CBD24-10B5-4D23-89B0-B4A4059787E9}"/>
          </ac:spMkLst>
        </pc:spChg>
        <pc:spChg chg="mod">
          <ac:chgData name="Qinru ZHUANG" userId="2281688f-b4b3-4b6f-9d4b-3d2b6738b111" providerId="ADAL" clId="{425C8FB6-136D-4738-A0EB-F188DA30E06D}" dt="2021-04-28T08:49:03.220" v="3731"/>
          <ac:spMkLst>
            <pc:docMk/>
            <pc:sldMk cId="1931998767" sldId="259"/>
            <ac:spMk id="13" creationId="{555E54D8-1EC3-49CB-A727-D7DE652456F8}"/>
          </ac:spMkLst>
        </pc:spChg>
        <pc:spChg chg="mod">
          <ac:chgData name="Qinru ZHUANG" userId="2281688f-b4b3-4b6f-9d4b-3d2b6738b111" providerId="ADAL" clId="{425C8FB6-136D-4738-A0EB-F188DA30E06D}" dt="2021-04-28T13:30:09.172" v="6344" actId="20577"/>
          <ac:spMkLst>
            <pc:docMk/>
            <pc:sldMk cId="1931998767" sldId="259"/>
            <ac:spMk id="14" creationId="{14554317-EB7E-4CA5-A8B0-29F0CB9B33ED}"/>
          </ac:spMkLst>
        </pc:spChg>
        <pc:spChg chg="mod">
          <ac:chgData name="Qinru ZHUANG" userId="2281688f-b4b3-4b6f-9d4b-3d2b6738b111" providerId="ADAL" clId="{425C8FB6-136D-4738-A0EB-F188DA30E06D}" dt="2021-04-28T08:49:03.220" v="3731"/>
          <ac:spMkLst>
            <pc:docMk/>
            <pc:sldMk cId="1931998767" sldId="259"/>
            <ac:spMk id="15" creationId="{98E2C819-4F99-489A-BEAC-35A06BECBDCA}"/>
          </ac:spMkLst>
        </pc:spChg>
        <pc:spChg chg="mod">
          <ac:chgData name="Qinru ZHUANG" userId="2281688f-b4b3-4b6f-9d4b-3d2b6738b111" providerId="ADAL" clId="{425C8FB6-136D-4738-A0EB-F188DA30E06D}" dt="2021-04-28T08:49:03.220" v="3731"/>
          <ac:spMkLst>
            <pc:docMk/>
            <pc:sldMk cId="1931998767" sldId="259"/>
            <ac:spMk id="16" creationId="{64A0F337-E7D7-4F39-B5C8-F3C24F7E16EA}"/>
          </ac:spMkLst>
        </pc:spChg>
        <pc:spChg chg="mod">
          <ac:chgData name="Qinru ZHUANG" userId="2281688f-b4b3-4b6f-9d4b-3d2b6738b111" providerId="ADAL" clId="{425C8FB6-136D-4738-A0EB-F188DA30E06D}" dt="2021-04-28T08:49:03.220" v="3731"/>
          <ac:spMkLst>
            <pc:docMk/>
            <pc:sldMk cId="1931998767" sldId="259"/>
            <ac:spMk id="17" creationId="{1624A5E4-3606-4FC3-9B82-2467D27E3075}"/>
          </ac:spMkLst>
        </pc:spChg>
        <pc:spChg chg="mod">
          <ac:chgData name="Qinru ZHUANG" userId="2281688f-b4b3-4b6f-9d4b-3d2b6738b111" providerId="ADAL" clId="{425C8FB6-136D-4738-A0EB-F188DA30E06D}" dt="2021-04-29T04:26:49.355" v="14458" actId="20577"/>
          <ac:spMkLst>
            <pc:docMk/>
            <pc:sldMk cId="1931998767" sldId="259"/>
            <ac:spMk id="18" creationId="{7C16BF62-8B62-478C-BD83-233CD2383A51}"/>
          </ac:spMkLst>
        </pc:spChg>
        <pc:spChg chg="mod">
          <ac:chgData name="Qinru ZHUANG" userId="2281688f-b4b3-4b6f-9d4b-3d2b6738b111" providerId="ADAL" clId="{425C8FB6-136D-4738-A0EB-F188DA30E06D}" dt="2021-04-28T08:49:03.220" v="3731"/>
          <ac:spMkLst>
            <pc:docMk/>
            <pc:sldMk cId="1931998767" sldId="259"/>
            <ac:spMk id="19" creationId="{E6261D7A-3947-47B4-A0F8-38CFF85AE043}"/>
          </ac:spMkLst>
        </pc:spChg>
        <pc:spChg chg="mod">
          <ac:chgData name="Qinru ZHUANG" userId="2281688f-b4b3-4b6f-9d4b-3d2b6738b111" providerId="ADAL" clId="{425C8FB6-136D-4738-A0EB-F188DA30E06D}" dt="2021-04-28T08:49:03.220" v="3731"/>
          <ac:spMkLst>
            <pc:docMk/>
            <pc:sldMk cId="1931998767" sldId="259"/>
            <ac:spMk id="20" creationId="{6C4F2E25-15C5-49CD-B22F-D9BF550DE0AF}"/>
          </ac:spMkLst>
        </pc:spChg>
        <pc:spChg chg="mod">
          <ac:chgData name="Qinru ZHUANG" userId="2281688f-b4b3-4b6f-9d4b-3d2b6738b111" providerId="ADAL" clId="{425C8FB6-136D-4738-A0EB-F188DA30E06D}" dt="2021-04-28T08:49:03.220" v="3731"/>
          <ac:spMkLst>
            <pc:docMk/>
            <pc:sldMk cId="1931998767" sldId="259"/>
            <ac:spMk id="29" creationId="{F22A48F5-65A5-4D42-A374-CDBDBCB36FD9}"/>
          </ac:spMkLst>
        </pc:spChg>
        <pc:grpChg chg="add mod">
          <ac:chgData name="Qinru ZHUANG" userId="2281688f-b4b3-4b6f-9d4b-3d2b6738b111" providerId="ADAL" clId="{425C8FB6-136D-4738-A0EB-F188DA30E06D}" dt="2021-04-29T05:31:36.731" v="14636" actId="1076"/>
          <ac:grpSpMkLst>
            <pc:docMk/>
            <pc:sldMk cId="1931998767" sldId="259"/>
            <ac:grpSpMk id="7" creationId="{54CEE561-A0F5-4FFF-935C-B32A4249DE1B}"/>
          </ac:grpSpMkLst>
        </pc:grpChg>
        <pc:grpChg chg="mod">
          <ac:chgData name="Qinru ZHUANG" userId="2281688f-b4b3-4b6f-9d4b-3d2b6738b111" providerId="ADAL" clId="{425C8FB6-136D-4738-A0EB-F188DA30E06D}" dt="2021-04-28T08:49:03.220" v="3731"/>
          <ac:grpSpMkLst>
            <pc:docMk/>
            <pc:sldMk cId="1931998767" sldId="259"/>
            <ac:grpSpMk id="8" creationId="{9C483336-5A5C-44E4-B05C-2D5E838DF9F1}"/>
          </ac:grpSpMkLst>
        </pc:grpChg>
        <pc:cxnChg chg="del mod">
          <ac:chgData name="Qinru ZHUANG" userId="2281688f-b4b3-4b6f-9d4b-3d2b6738b111" providerId="ADAL" clId="{425C8FB6-136D-4738-A0EB-F188DA30E06D}" dt="2021-04-28T02:52:05.461" v="2548" actId="478"/>
          <ac:cxnSpMkLst>
            <pc:docMk/>
            <pc:sldMk cId="1931998767" sldId="259"/>
            <ac:cxnSpMk id="6" creationId="{00000000-0000-0000-0000-000000000000}"/>
          </ac:cxnSpMkLst>
        </pc:cxnChg>
        <pc:cxnChg chg="mod">
          <ac:chgData name="Qinru ZHUANG" userId="2281688f-b4b3-4b6f-9d4b-3d2b6738b111" providerId="ADAL" clId="{425C8FB6-136D-4738-A0EB-F188DA30E06D}" dt="2021-04-28T08:49:03.220" v="3731"/>
          <ac:cxnSpMkLst>
            <pc:docMk/>
            <pc:sldMk cId="1931998767" sldId="259"/>
            <ac:cxnSpMk id="11" creationId="{67BBCEB2-2362-45A8-85D9-68E72E149680}"/>
          </ac:cxnSpMkLst>
        </pc:cxnChg>
        <pc:cxnChg chg="mod">
          <ac:chgData name="Qinru ZHUANG" userId="2281688f-b4b3-4b6f-9d4b-3d2b6738b111" providerId="ADAL" clId="{425C8FB6-136D-4738-A0EB-F188DA30E06D}" dt="2021-04-28T08:49:03.220" v="3731"/>
          <ac:cxnSpMkLst>
            <pc:docMk/>
            <pc:sldMk cId="1931998767" sldId="259"/>
            <ac:cxnSpMk id="12" creationId="{34BB43FA-3217-4B0A-BAF7-C6836BA2EE91}"/>
          </ac:cxnSpMkLst>
        </pc:cxnChg>
        <pc:cxnChg chg="mod">
          <ac:chgData name="Qinru ZHUANG" userId="2281688f-b4b3-4b6f-9d4b-3d2b6738b111" providerId="ADAL" clId="{425C8FB6-136D-4738-A0EB-F188DA30E06D}" dt="2021-04-28T08:49:03.220" v="3731"/>
          <ac:cxnSpMkLst>
            <pc:docMk/>
            <pc:sldMk cId="1931998767" sldId="259"/>
            <ac:cxnSpMk id="21" creationId="{0165EC58-E1D6-47AC-982E-B38B52B8C977}"/>
          </ac:cxnSpMkLst>
        </pc:cxnChg>
        <pc:cxnChg chg="mod">
          <ac:chgData name="Qinru ZHUANG" userId="2281688f-b4b3-4b6f-9d4b-3d2b6738b111" providerId="ADAL" clId="{425C8FB6-136D-4738-A0EB-F188DA30E06D}" dt="2021-04-28T08:49:03.220" v="3731"/>
          <ac:cxnSpMkLst>
            <pc:docMk/>
            <pc:sldMk cId="1931998767" sldId="259"/>
            <ac:cxnSpMk id="22" creationId="{43A78E03-27B9-480F-85BC-585A6F5DE969}"/>
          </ac:cxnSpMkLst>
        </pc:cxnChg>
        <pc:cxnChg chg="mod">
          <ac:chgData name="Qinru ZHUANG" userId="2281688f-b4b3-4b6f-9d4b-3d2b6738b111" providerId="ADAL" clId="{425C8FB6-136D-4738-A0EB-F188DA30E06D}" dt="2021-04-28T08:49:03.220" v="3731"/>
          <ac:cxnSpMkLst>
            <pc:docMk/>
            <pc:sldMk cId="1931998767" sldId="259"/>
            <ac:cxnSpMk id="23" creationId="{90B83ACB-2731-4EC5-939C-E3A6C0887F8E}"/>
          </ac:cxnSpMkLst>
        </pc:cxnChg>
        <pc:cxnChg chg="mod">
          <ac:chgData name="Qinru ZHUANG" userId="2281688f-b4b3-4b6f-9d4b-3d2b6738b111" providerId="ADAL" clId="{425C8FB6-136D-4738-A0EB-F188DA30E06D}" dt="2021-04-28T08:49:03.220" v="3731"/>
          <ac:cxnSpMkLst>
            <pc:docMk/>
            <pc:sldMk cId="1931998767" sldId="259"/>
            <ac:cxnSpMk id="24" creationId="{DDD731CF-3ED8-4989-96DC-22FC9221807F}"/>
          </ac:cxnSpMkLst>
        </pc:cxnChg>
        <pc:cxnChg chg="mod">
          <ac:chgData name="Qinru ZHUANG" userId="2281688f-b4b3-4b6f-9d4b-3d2b6738b111" providerId="ADAL" clId="{425C8FB6-136D-4738-A0EB-F188DA30E06D}" dt="2021-04-28T08:49:03.220" v="3731"/>
          <ac:cxnSpMkLst>
            <pc:docMk/>
            <pc:sldMk cId="1931998767" sldId="259"/>
            <ac:cxnSpMk id="25" creationId="{DF5D21D4-E8EC-4EC4-A612-D300CED874F5}"/>
          </ac:cxnSpMkLst>
        </pc:cxnChg>
        <pc:cxnChg chg="mod">
          <ac:chgData name="Qinru ZHUANG" userId="2281688f-b4b3-4b6f-9d4b-3d2b6738b111" providerId="ADAL" clId="{425C8FB6-136D-4738-A0EB-F188DA30E06D}" dt="2021-04-28T08:49:03.220" v="3731"/>
          <ac:cxnSpMkLst>
            <pc:docMk/>
            <pc:sldMk cId="1931998767" sldId="259"/>
            <ac:cxnSpMk id="26" creationId="{28386083-B209-438C-8577-A0CCD447AE53}"/>
          </ac:cxnSpMkLst>
        </pc:cxnChg>
        <pc:cxnChg chg="mod">
          <ac:chgData name="Qinru ZHUANG" userId="2281688f-b4b3-4b6f-9d4b-3d2b6738b111" providerId="ADAL" clId="{425C8FB6-136D-4738-A0EB-F188DA30E06D}" dt="2021-04-28T08:49:03.220" v="3731"/>
          <ac:cxnSpMkLst>
            <pc:docMk/>
            <pc:sldMk cId="1931998767" sldId="259"/>
            <ac:cxnSpMk id="27" creationId="{54B8F236-A6CF-4731-9AE0-DE74E92162A6}"/>
          </ac:cxnSpMkLst>
        </pc:cxnChg>
        <pc:cxnChg chg="mod">
          <ac:chgData name="Qinru ZHUANG" userId="2281688f-b4b3-4b6f-9d4b-3d2b6738b111" providerId="ADAL" clId="{425C8FB6-136D-4738-A0EB-F188DA30E06D}" dt="2021-04-28T08:49:03.220" v="3731"/>
          <ac:cxnSpMkLst>
            <pc:docMk/>
            <pc:sldMk cId="1931998767" sldId="259"/>
            <ac:cxnSpMk id="28" creationId="{63BEA6F4-485D-4CE6-BE9B-A935908DF488}"/>
          </ac:cxnSpMkLst>
        </pc:cxnChg>
      </pc:sldChg>
      <pc:sldChg chg="del mod modShow">
        <pc:chgData name="Qinru ZHUANG" userId="2281688f-b4b3-4b6f-9d4b-3d2b6738b111" providerId="ADAL" clId="{425C8FB6-136D-4738-A0EB-F188DA30E06D}" dt="2021-04-28T14:07:03.141" v="6539" actId="2696"/>
        <pc:sldMkLst>
          <pc:docMk/>
          <pc:sldMk cId="767916656" sldId="260"/>
        </pc:sldMkLst>
      </pc:sldChg>
      <pc:sldChg chg="del mod modShow">
        <pc:chgData name="Qinru ZHUANG" userId="2281688f-b4b3-4b6f-9d4b-3d2b6738b111" providerId="ADAL" clId="{425C8FB6-136D-4738-A0EB-F188DA30E06D}" dt="2021-04-28T14:07:03.141" v="6539" actId="2696"/>
        <pc:sldMkLst>
          <pc:docMk/>
          <pc:sldMk cId="3256573351" sldId="261"/>
        </pc:sldMkLst>
      </pc:sldChg>
      <pc:sldChg chg="del mod modShow">
        <pc:chgData name="Qinru ZHUANG" userId="2281688f-b4b3-4b6f-9d4b-3d2b6738b111" providerId="ADAL" clId="{425C8FB6-136D-4738-A0EB-F188DA30E06D}" dt="2021-04-28T14:07:03.141" v="6539" actId="2696"/>
        <pc:sldMkLst>
          <pc:docMk/>
          <pc:sldMk cId="3068079102" sldId="262"/>
        </pc:sldMkLst>
      </pc:sldChg>
      <pc:sldChg chg="del mod modShow">
        <pc:chgData name="Qinru ZHUANG" userId="2281688f-b4b3-4b6f-9d4b-3d2b6738b111" providerId="ADAL" clId="{425C8FB6-136D-4738-A0EB-F188DA30E06D}" dt="2021-04-28T14:07:03.141" v="6539" actId="2696"/>
        <pc:sldMkLst>
          <pc:docMk/>
          <pc:sldMk cId="3159250228" sldId="264"/>
        </pc:sldMkLst>
      </pc:sldChg>
      <pc:sldChg chg="del mod modShow">
        <pc:chgData name="Qinru ZHUANG" userId="2281688f-b4b3-4b6f-9d4b-3d2b6738b111" providerId="ADAL" clId="{425C8FB6-136D-4738-A0EB-F188DA30E06D}" dt="2021-04-28T14:07:03.141" v="6539" actId="2696"/>
        <pc:sldMkLst>
          <pc:docMk/>
          <pc:sldMk cId="1574117919" sldId="265"/>
        </pc:sldMkLst>
      </pc:sldChg>
      <pc:sldChg chg="del mod modShow">
        <pc:chgData name="Qinru ZHUANG" userId="2281688f-b4b3-4b6f-9d4b-3d2b6738b111" providerId="ADAL" clId="{425C8FB6-136D-4738-A0EB-F188DA30E06D}" dt="2021-04-28T14:07:03.141" v="6539" actId="2696"/>
        <pc:sldMkLst>
          <pc:docMk/>
          <pc:sldMk cId="2405194565" sldId="267"/>
        </pc:sldMkLst>
      </pc:sldChg>
      <pc:sldChg chg="modSp del mod modShow">
        <pc:chgData name="Qinru ZHUANG" userId="2281688f-b4b3-4b6f-9d4b-3d2b6738b111" providerId="ADAL" clId="{425C8FB6-136D-4738-A0EB-F188DA30E06D}" dt="2021-04-28T14:07:03.141" v="6539" actId="2696"/>
        <pc:sldMkLst>
          <pc:docMk/>
          <pc:sldMk cId="2449856739" sldId="268"/>
        </pc:sldMkLst>
        <pc:spChg chg="mod">
          <ac:chgData name="Qinru ZHUANG" userId="2281688f-b4b3-4b6f-9d4b-3d2b6738b111" providerId="ADAL" clId="{425C8FB6-136D-4738-A0EB-F188DA30E06D}" dt="2021-04-27T12:57:01.082" v="446" actId="1076"/>
          <ac:spMkLst>
            <pc:docMk/>
            <pc:sldMk cId="2449856739" sldId="268"/>
            <ac:spMk id="2" creationId="{00000000-0000-0000-0000-000000000000}"/>
          </ac:spMkLst>
        </pc:spChg>
      </pc:sldChg>
      <pc:sldChg chg="del mod modShow">
        <pc:chgData name="Qinru ZHUANG" userId="2281688f-b4b3-4b6f-9d4b-3d2b6738b111" providerId="ADAL" clId="{425C8FB6-136D-4738-A0EB-F188DA30E06D}" dt="2021-04-28T14:07:03.141" v="6539" actId="2696"/>
        <pc:sldMkLst>
          <pc:docMk/>
          <pc:sldMk cId="1837045599" sldId="269"/>
        </pc:sldMkLst>
      </pc:sldChg>
      <pc:sldChg chg="del mod modShow">
        <pc:chgData name="Qinru ZHUANG" userId="2281688f-b4b3-4b6f-9d4b-3d2b6738b111" providerId="ADAL" clId="{425C8FB6-136D-4738-A0EB-F188DA30E06D}" dt="2021-04-28T14:07:03.141" v="6539" actId="2696"/>
        <pc:sldMkLst>
          <pc:docMk/>
          <pc:sldMk cId="1667744608" sldId="271"/>
        </pc:sldMkLst>
      </pc:sldChg>
      <pc:sldChg chg="del mod modShow">
        <pc:chgData name="Qinru ZHUANG" userId="2281688f-b4b3-4b6f-9d4b-3d2b6738b111" providerId="ADAL" clId="{425C8FB6-136D-4738-A0EB-F188DA30E06D}" dt="2021-04-28T14:07:03.141" v="6539" actId="2696"/>
        <pc:sldMkLst>
          <pc:docMk/>
          <pc:sldMk cId="2379114913" sldId="272"/>
        </pc:sldMkLst>
      </pc:sldChg>
      <pc:sldChg chg="del mod modShow">
        <pc:chgData name="Qinru ZHUANG" userId="2281688f-b4b3-4b6f-9d4b-3d2b6738b111" providerId="ADAL" clId="{425C8FB6-136D-4738-A0EB-F188DA30E06D}" dt="2021-04-28T14:07:03.141" v="6539" actId="2696"/>
        <pc:sldMkLst>
          <pc:docMk/>
          <pc:sldMk cId="2322757042" sldId="273"/>
        </pc:sldMkLst>
      </pc:sldChg>
      <pc:sldChg chg="del mod modShow">
        <pc:chgData name="Qinru ZHUANG" userId="2281688f-b4b3-4b6f-9d4b-3d2b6738b111" providerId="ADAL" clId="{425C8FB6-136D-4738-A0EB-F188DA30E06D}" dt="2021-04-28T14:07:03.141" v="6539" actId="2696"/>
        <pc:sldMkLst>
          <pc:docMk/>
          <pc:sldMk cId="371925061" sldId="274"/>
        </pc:sldMkLst>
      </pc:sldChg>
      <pc:sldChg chg="del mod modShow">
        <pc:chgData name="Qinru ZHUANG" userId="2281688f-b4b3-4b6f-9d4b-3d2b6738b111" providerId="ADAL" clId="{425C8FB6-136D-4738-A0EB-F188DA30E06D}" dt="2021-04-28T14:07:03.141" v="6539" actId="2696"/>
        <pc:sldMkLst>
          <pc:docMk/>
          <pc:sldMk cId="4268660647" sldId="275"/>
        </pc:sldMkLst>
      </pc:sldChg>
      <pc:sldChg chg="del mod modShow">
        <pc:chgData name="Qinru ZHUANG" userId="2281688f-b4b3-4b6f-9d4b-3d2b6738b111" providerId="ADAL" clId="{425C8FB6-136D-4738-A0EB-F188DA30E06D}" dt="2021-04-28T14:07:03.141" v="6539" actId="2696"/>
        <pc:sldMkLst>
          <pc:docMk/>
          <pc:sldMk cId="3470689122" sldId="276"/>
        </pc:sldMkLst>
      </pc:sldChg>
      <pc:sldChg chg="del mod modShow">
        <pc:chgData name="Qinru ZHUANG" userId="2281688f-b4b3-4b6f-9d4b-3d2b6738b111" providerId="ADAL" clId="{425C8FB6-136D-4738-A0EB-F188DA30E06D}" dt="2021-04-28T14:07:03.141" v="6539" actId="2696"/>
        <pc:sldMkLst>
          <pc:docMk/>
          <pc:sldMk cId="1332337379" sldId="277"/>
        </pc:sldMkLst>
      </pc:sldChg>
      <pc:sldChg chg="del mod modShow">
        <pc:chgData name="Qinru ZHUANG" userId="2281688f-b4b3-4b6f-9d4b-3d2b6738b111" providerId="ADAL" clId="{425C8FB6-136D-4738-A0EB-F188DA30E06D}" dt="2021-04-28T14:07:03.141" v="6539" actId="2696"/>
        <pc:sldMkLst>
          <pc:docMk/>
          <pc:sldMk cId="3706199226" sldId="278"/>
        </pc:sldMkLst>
      </pc:sldChg>
      <pc:sldChg chg="del mod modShow">
        <pc:chgData name="Qinru ZHUANG" userId="2281688f-b4b3-4b6f-9d4b-3d2b6738b111" providerId="ADAL" clId="{425C8FB6-136D-4738-A0EB-F188DA30E06D}" dt="2021-04-28T14:07:03.141" v="6539" actId="2696"/>
        <pc:sldMkLst>
          <pc:docMk/>
          <pc:sldMk cId="1136087311" sldId="279"/>
        </pc:sldMkLst>
      </pc:sldChg>
      <pc:sldChg chg="del mod modShow">
        <pc:chgData name="Qinru ZHUANG" userId="2281688f-b4b3-4b6f-9d4b-3d2b6738b111" providerId="ADAL" clId="{425C8FB6-136D-4738-A0EB-F188DA30E06D}" dt="2021-04-28T14:07:03.141" v="6539" actId="2696"/>
        <pc:sldMkLst>
          <pc:docMk/>
          <pc:sldMk cId="1279006282" sldId="280"/>
        </pc:sldMkLst>
      </pc:sldChg>
      <pc:sldChg chg="del mod modShow">
        <pc:chgData name="Qinru ZHUANG" userId="2281688f-b4b3-4b6f-9d4b-3d2b6738b111" providerId="ADAL" clId="{425C8FB6-136D-4738-A0EB-F188DA30E06D}" dt="2021-04-28T14:07:03.141" v="6539" actId="2696"/>
        <pc:sldMkLst>
          <pc:docMk/>
          <pc:sldMk cId="3319266902" sldId="281"/>
        </pc:sldMkLst>
      </pc:sldChg>
      <pc:sldChg chg="addSp delSp modSp mod modTransition setBg delAnim modAnim modNotesTx">
        <pc:chgData name="Qinru ZHUANG" userId="2281688f-b4b3-4b6f-9d4b-3d2b6738b111" providerId="ADAL" clId="{425C8FB6-136D-4738-A0EB-F188DA30E06D}" dt="2021-04-29T08:52:39.976" v="14708" actId="20577"/>
        <pc:sldMkLst>
          <pc:docMk/>
          <pc:sldMk cId="504644834" sldId="282"/>
        </pc:sldMkLst>
        <pc:spChg chg="add mod">
          <ac:chgData name="Qinru ZHUANG" userId="2281688f-b4b3-4b6f-9d4b-3d2b6738b111" providerId="ADAL" clId="{425C8FB6-136D-4738-A0EB-F188DA30E06D}" dt="2021-04-27T15:39:18.629" v="1861" actId="2711"/>
          <ac:spMkLst>
            <pc:docMk/>
            <pc:sldMk cId="504644834" sldId="282"/>
            <ac:spMk id="2" creationId="{B1914F4F-5C1A-45BD-A3D9-088ED30785DB}"/>
          </ac:spMkLst>
        </pc:spChg>
        <pc:spChg chg="add mod">
          <ac:chgData name="Qinru ZHUANG" userId="2281688f-b4b3-4b6f-9d4b-3d2b6738b111" providerId="ADAL" clId="{425C8FB6-136D-4738-A0EB-F188DA30E06D}" dt="2021-04-28T13:09:07.730" v="6115" actId="1076"/>
          <ac:spMkLst>
            <pc:docMk/>
            <pc:sldMk cId="504644834" sldId="282"/>
            <ac:spMk id="3" creationId="{10C2DC13-24C1-4187-AD87-E88ED8BC55D3}"/>
          </ac:spMkLst>
        </pc:spChg>
        <pc:spChg chg="del">
          <ac:chgData name="Qinru ZHUANG" userId="2281688f-b4b3-4b6f-9d4b-3d2b6738b111" providerId="ADAL" clId="{425C8FB6-136D-4738-A0EB-F188DA30E06D}" dt="2021-04-27T13:46:40.654" v="616" actId="478"/>
          <ac:spMkLst>
            <pc:docMk/>
            <pc:sldMk cId="504644834" sldId="282"/>
            <ac:spMk id="8"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9"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0"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1"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2"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3"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4"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5"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6"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7"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8" creationId="{00000000-0000-0000-0000-000000000000}"/>
          </ac:spMkLst>
        </pc:spChg>
        <pc:spChg chg="del">
          <ac:chgData name="Qinru ZHUANG" userId="2281688f-b4b3-4b6f-9d4b-3d2b6738b111" providerId="ADAL" clId="{425C8FB6-136D-4738-A0EB-F188DA30E06D}" dt="2021-04-27T13:46:40.654" v="616" actId="478"/>
          <ac:spMkLst>
            <pc:docMk/>
            <pc:sldMk cId="504644834" sldId="282"/>
            <ac:spMk id="19" creationId="{00000000-0000-0000-0000-000000000000}"/>
          </ac:spMkLst>
        </pc:spChg>
        <pc:spChg chg="mod">
          <ac:chgData name="Qinru ZHUANG" userId="2281688f-b4b3-4b6f-9d4b-3d2b6738b111" providerId="ADAL" clId="{425C8FB6-136D-4738-A0EB-F188DA30E06D}" dt="2021-04-27T09:38:11.874" v="421" actId="20577"/>
          <ac:spMkLst>
            <pc:docMk/>
            <pc:sldMk cId="504644834" sldId="282"/>
            <ac:spMk id="20" creationId="{00000000-0000-0000-0000-000000000000}"/>
          </ac:spMkLst>
        </pc:spChg>
        <pc:spChg chg="add mod">
          <ac:chgData name="Qinru ZHUANG" userId="2281688f-b4b3-4b6f-9d4b-3d2b6738b111" providerId="ADAL" clId="{425C8FB6-136D-4738-A0EB-F188DA30E06D}" dt="2021-04-29T08:52:39.976" v="14708" actId="20577"/>
          <ac:spMkLst>
            <pc:docMk/>
            <pc:sldMk cId="504644834" sldId="282"/>
            <ac:spMk id="21" creationId="{B9FB4746-8C2B-4AA4-BE3A-CEE21822DD71}"/>
          </ac:spMkLst>
        </pc:spChg>
        <pc:spChg chg="add mod">
          <ac:chgData name="Qinru ZHUANG" userId="2281688f-b4b3-4b6f-9d4b-3d2b6738b111" providerId="ADAL" clId="{425C8FB6-136D-4738-A0EB-F188DA30E06D}" dt="2021-04-28T15:16:28.787" v="6607" actId="14100"/>
          <ac:spMkLst>
            <pc:docMk/>
            <pc:sldMk cId="504644834" sldId="282"/>
            <ac:spMk id="22" creationId="{0B304DBE-C2D6-4036-9150-36C5AB38636F}"/>
          </ac:spMkLst>
        </pc:spChg>
        <pc:grpChg chg="add mod">
          <ac:chgData name="Qinru ZHUANG" userId="2281688f-b4b3-4b6f-9d4b-3d2b6738b111" providerId="ADAL" clId="{425C8FB6-136D-4738-A0EB-F188DA30E06D}" dt="2021-04-28T14:07:31.996" v="6555" actId="1035"/>
          <ac:grpSpMkLst>
            <pc:docMk/>
            <pc:sldMk cId="504644834" sldId="282"/>
            <ac:grpSpMk id="25" creationId="{E0EA1D95-7F8B-4789-B729-50A84052092E}"/>
          </ac:grpSpMkLst>
        </pc:grpChg>
        <pc:picChg chg="add mod">
          <ac:chgData name="Qinru ZHUANG" userId="2281688f-b4b3-4b6f-9d4b-3d2b6738b111" providerId="ADAL" clId="{425C8FB6-136D-4738-A0EB-F188DA30E06D}" dt="2021-04-28T14:07:47.162" v="6566" actId="1036"/>
          <ac:picMkLst>
            <pc:docMk/>
            <pc:sldMk cId="504644834" sldId="282"/>
            <ac:picMk id="5" creationId="{2702ED99-A542-47AB-9439-8C955DA547F3}"/>
          </ac:picMkLst>
        </pc:picChg>
        <pc:picChg chg="add mod">
          <ac:chgData name="Qinru ZHUANG" userId="2281688f-b4b3-4b6f-9d4b-3d2b6738b111" providerId="ADAL" clId="{425C8FB6-136D-4738-A0EB-F188DA30E06D}" dt="2021-04-28T14:07:27.555" v="6542" actId="164"/>
          <ac:picMkLst>
            <pc:docMk/>
            <pc:sldMk cId="504644834" sldId="282"/>
            <ac:picMk id="7" creationId="{233754D0-0C89-440B-BE43-EE049BCA1028}"/>
          </ac:picMkLst>
        </pc:picChg>
        <pc:picChg chg="add mod">
          <ac:chgData name="Qinru ZHUANG" userId="2281688f-b4b3-4b6f-9d4b-3d2b6738b111" providerId="ADAL" clId="{425C8FB6-136D-4738-A0EB-F188DA30E06D}" dt="2021-04-28T14:07:51.010" v="6567" actId="1037"/>
          <ac:picMkLst>
            <pc:docMk/>
            <pc:sldMk cId="504644834" sldId="282"/>
            <ac:picMk id="24" creationId="{8F497FFB-F813-4843-8C35-736F7A7ECAAB}"/>
          </ac:picMkLst>
        </pc:picChg>
        <pc:picChg chg="add mod">
          <ac:chgData name="Qinru ZHUANG" userId="2281688f-b4b3-4b6f-9d4b-3d2b6738b111" providerId="ADAL" clId="{425C8FB6-136D-4738-A0EB-F188DA30E06D}" dt="2021-04-27T14:18:40.494" v="986" actId="1076"/>
          <ac:picMkLst>
            <pc:docMk/>
            <pc:sldMk cId="504644834" sldId="282"/>
            <ac:picMk id="1026" creationId="{74938075-CA49-4A77-94F7-50FB512DFC45}"/>
          </ac:picMkLst>
        </pc:picChg>
        <pc:picChg chg="add del mod">
          <ac:chgData name="Qinru ZHUANG" userId="2281688f-b4b3-4b6f-9d4b-3d2b6738b111" providerId="ADAL" clId="{425C8FB6-136D-4738-A0EB-F188DA30E06D}" dt="2021-04-27T13:59:27.080" v="887" actId="478"/>
          <ac:picMkLst>
            <pc:docMk/>
            <pc:sldMk cId="504644834" sldId="282"/>
            <ac:picMk id="1028" creationId="{B22465FF-0934-4277-BBD9-9286F8175DCA}"/>
          </ac:picMkLst>
        </pc:picChg>
        <pc:picChg chg="add del mod">
          <ac:chgData name="Qinru ZHUANG" userId="2281688f-b4b3-4b6f-9d4b-3d2b6738b111" providerId="ADAL" clId="{425C8FB6-136D-4738-A0EB-F188DA30E06D}" dt="2021-04-27T14:03:25.525" v="893" actId="478"/>
          <ac:picMkLst>
            <pc:docMk/>
            <pc:sldMk cId="504644834" sldId="282"/>
            <ac:picMk id="1030" creationId="{CAC108EE-0428-404F-AD80-D5070206D779}"/>
          </ac:picMkLst>
        </pc:picChg>
        <pc:picChg chg="add mod">
          <ac:chgData name="Qinru ZHUANG" userId="2281688f-b4b3-4b6f-9d4b-3d2b6738b111" providerId="ADAL" clId="{425C8FB6-136D-4738-A0EB-F188DA30E06D}" dt="2021-04-27T14:18:15.806" v="982" actId="1076"/>
          <ac:picMkLst>
            <pc:docMk/>
            <pc:sldMk cId="504644834" sldId="282"/>
            <ac:picMk id="1032" creationId="{B0707323-EA39-4DCF-892B-7D09533D78F7}"/>
          </ac:picMkLst>
        </pc:picChg>
      </pc:sldChg>
      <pc:sldChg chg="del mod modShow">
        <pc:chgData name="Qinru ZHUANG" userId="2281688f-b4b3-4b6f-9d4b-3d2b6738b111" providerId="ADAL" clId="{425C8FB6-136D-4738-A0EB-F188DA30E06D}" dt="2021-04-28T14:07:03.141" v="6539" actId="2696"/>
        <pc:sldMkLst>
          <pc:docMk/>
          <pc:sldMk cId="4241561585" sldId="283"/>
        </pc:sldMkLst>
      </pc:sldChg>
      <pc:sldChg chg="del mod modShow">
        <pc:chgData name="Qinru ZHUANG" userId="2281688f-b4b3-4b6f-9d4b-3d2b6738b111" providerId="ADAL" clId="{425C8FB6-136D-4738-A0EB-F188DA30E06D}" dt="2021-04-28T14:07:03.141" v="6539" actId="2696"/>
        <pc:sldMkLst>
          <pc:docMk/>
          <pc:sldMk cId="1502597250" sldId="285"/>
        </pc:sldMkLst>
      </pc:sldChg>
      <pc:sldChg chg="del mod modShow modNotesTx">
        <pc:chgData name="Qinru ZHUANG" userId="2281688f-b4b3-4b6f-9d4b-3d2b6738b111" providerId="ADAL" clId="{425C8FB6-136D-4738-A0EB-F188DA30E06D}" dt="2021-04-28T14:07:03.141" v="6539" actId="2696"/>
        <pc:sldMkLst>
          <pc:docMk/>
          <pc:sldMk cId="3377147023" sldId="286"/>
        </pc:sldMkLst>
      </pc:sldChg>
      <pc:sldChg chg="del mod modShow">
        <pc:chgData name="Qinru ZHUANG" userId="2281688f-b4b3-4b6f-9d4b-3d2b6738b111" providerId="ADAL" clId="{425C8FB6-136D-4738-A0EB-F188DA30E06D}" dt="2021-04-28T14:07:03.141" v="6539" actId="2696"/>
        <pc:sldMkLst>
          <pc:docMk/>
          <pc:sldMk cId="701920215" sldId="287"/>
        </pc:sldMkLst>
      </pc:sldChg>
      <pc:sldChg chg="del mod modShow">
        <pc:chgData name="Qinru ZHUANG" userId="2281688f-b4b3-4b6f-9d4b-3d2b6738b111" providerId="ADAL" clId="{425C8FB6-136D-4738-A0EB-F188DA30E06D}" dt="2021-04-28T14:07:03.141" v="6539" actId="2696"/>
        <pc:sldMkLst>
          <pc:docMk/>
          <pc:sldMk cId="360730154" sldId="288"/>
        </pc:sldMkLst>
      </pc:sldChg>
      <pc:sldChg chg="del mod modShow">
        <pc:chgData name="Qinru ZHUANG" userId="2281688f-b4b3-4b6f-9d4b-3d2b6738b111" providerId="ADAL" clId="{425C8FB6-136D-4738-A0EB-F188DA30E06D}" dt="2021-04-28T14:07:03.141" v="6539" actId="2696"/>
        <pc:sldMkLst>
          <pc:docMk/>
          <pc:sldMk cId="1295484608" sldId="289"/>
        </pc:sldMkLst>
      </pc:sldChg>
      <pc:sldChg chg="del mod modShow">
        <pc:chgData name="Qinru ZHUANG" userId="2281688f-b4b3-4b6f-9d4b-3d2b6738b111" providerId="ADAL" clId="{425C8FB6-136D-4738-A0EB-F188DA30E06D}" dt="2021-04-28T14:07:03.141" v="6539" actId="2696"/>
        <pc:sldMkLst>
          <pc:docMk/>
          <pc:sldMk cId="964218302" sldId="290"/>
        </pc:sldMkLst>
      </pc:sldChg>
      <pc:sldChg chg="del mod modShow">
        <pc:chgData name="Qinru ZHUANG" userId="2281688f-b4b3-4b6f-9d4b-3d2b6738b111" providerId="ADAL" clId="{425C8FB6-136D-4738-A0EB-F188DA30E06D}" dt="2021-04-28T14:07:03.141" v="6539" actId="2696"/>
        <pc:sldMkLst>
          <pc:docMk/>
          <pc:sldMk cId="2148313820" sldId="291"/>
        </pc:sldMkLst>
      </pc:sldChg>
      <pc:sldChg chg="del mod modShow">
        <pc:chgData name="Qinru ZHUANG" userId="2281688f-b4b3-4b6f-9d4b-3d2b6738b111" providerId="ADAL" clId="{425C8FB6-136D-4738-A0EB-F188DA30E06D}" dt="2021-04-28T14:07:03.141" v="6539" actId="2696"/>
        <pc:sldMkLst>
          <pc:docMk/>
          <pc:sldMk cId="2974458731" sldId="292"/>
        </pc:sldMkLst>
      </pc:sldChg>
      <pc:sldChg chg="addSp delSp modSp add del mod setBg">
        <pc:chgData name="Qinru ZHUANG" userId="2281688f-b4b3-4b6f-9d4b-3d2b6738b111" providerId="ADAL" clId="{425C8FB6-136D-4738-A0EB-F188DA30E06D}" dt="2021-04-27T15:06:01.832" v="1598" actId="47"/>
        <pc:sldMkLst>
          <pc:docMk/>
          <pc:sldMk cId="0" sldId="293"/>
        </pc:sldMkLst>
        <pc:spChg chg="del mod">
          <ac:chgData name="Qinru ZHUANG" userId="2281688f-b4b3-4b6f-9d4b-3d2b6738b111" providerId="ADAL" clId="{425C8FB6-136D-4738-A0EB-F188DA30E06D}" dt="2021-04-27T14:23:14.882" v="1032" actId="478"/>
          <ac:spMkLst>
            <pc:docMk/>
            <pc:sldMk cId="0" sldId="293"/>
            <ac:spMk id="6" creationId="{A1C81144-34EF-4C6E-AB3C-BD4A137A05D6}"/>
          </ac:spMkLst>
        </pc:spChg>
        <pc:spChg chg="mod">
          <ac:chgData name="Qinru ZHUANG" userId="2281688f-b4b3-4b6f-9d4b-3d2b6738b111" providerId="ADAL" clId="{425C8FB6-136D-4738-A0EB-F188DA30E06D}" dt="2021-04-27T14:24:54.071" v="1053" actId="1076"/>
          <ac:spMkLst>
            <pc:docMk/>
            <pc:sldMk cId="0" sldId="293"/>
            <ac:spMk id="64" creationId="{00000000-0000-0000-0000-000000000000}"/>
          </ac:spMkLst>
        </pc:spChg>
        <pc:spChg chg="mod">
          <ac:chgData name="Qinru ZHUANG" userId="2281688f-b4b3-4b6f-9d4b-3d2b6738b111" providerId="ADAL" clId="{425C8FB6-136D-4738-A0EB-F188DA30E06D}" dt="2021-04-27T14:24:27.477" v="1049" actId="2710"/>
          <ac:spMkLst>
            <pc:docMk/>
            <pc:sldMk cId="0" sldId="293"/>
            <ac:spMk id="65" creationId="{00000000-0000-0000-0000-000000000000}"/>
          </ac:spMkLst>
        </pc:spChg>
        <pc:grpChg chg="mod">
          <ac:chgData name="Qinru ZHUANG" userId="2281688f-b4b3-4b6f-9d4b-3d2b6738b111" providerId="ADAL" clId="{425C8FB6-136D-4738-A0EB-F188DA30E06D}" dt="2021-04-27T14:25:02.446" v="1054" actId="1076"/>
          <ac:grpSpMkLst>
            <pc:docMk/>
            <pc:sldMk cId="0" sldId="293"/>
            <ac:grpSpMk id="3" creationId="{00000000-0000-0000-0000-000000000000}"/>
          </ac:grpSpMkLst>
        </pc:grpChg>
        <pc:picChg chg="del">
          <ac:chgData name="Qinru ZHUANG" userId="2281688f-b4b3-4b6f-9d4b-3d2b6738b111" providerId="ADAL" clId="{425C8FB6-136D-4738-A0EB-F188DA30E06D}" dt="2021-04-27T09:24:17.036" v="142" actId="478"/>
          <ac:picMkLst>
            <pc:docMk/>
            <pc:sldMk cId="0" sldId="293"/>
            <ac:picMk id="7" creationId="{00000000-0000-0000-0000-000000000000}"/>
          </ac:picMkLst>
        </pc:picChg>
        <pc:picChg chg="add del mod">
          <ac:chgData name="Qinru ZHUANG" userId="2281688f-b4b3-4b6f-9d4b-3d2b6738b111" providerId="ADAL" clId="{425C8FB6-136D-4738-A0EB-F188DA30E06D}" dt="2021-04-27T15:05:26.960" v="1591" actId="478"/>
          <ac:picMkLst>
            <pc:docMk/>
            <pc:sldMk cId="0" sldId="293"/>
            <ac:picMk id="3074" creationId="{27457DEF-C24D-4F92-BED1-4F5646DA3610}"/>
          </ac:picMkLst>
        </pc:picChg>
        <pc:picChg chg="add del">
          <ac:chgData name="Qinru ZHUANG" userId="2281688f-b4b3-4b6f-9d4b-3d2b6738b111" providerId="ADAL" clId="{425C8FB6-136D-4738-A0EB-F188DA30E06D}" dt="2021-04-27T14:59:47.586" v="1549"/>
          <ac:picMkLst>
            <pc:docMk/>
            <pc:sldMk cId="0" sldId="293"/>
            <ac:picMk id="3076" creationId="{B01D0D49-FEF0-442B-8123-0B1CBDC77F49}"/>
          </ac:picMkLst>
        </pc:picChg>
      </pc:sldChg>
      <pc:sldChg chg="new del">
        <pc:chgData name="Qinru ZHUANG" userId="2281688f-b4b3-4b6f-9d4b-3d2b6738b111" providerId="ADAL" clId="{425C8FB6-136D-4738-A0EB-F188DA30E06D}" dt="2021-04-26T17:17:24.665" v="3" actId="680"/>
        <pc:sldMkLst>
          <pc:docMk/>
          <pc:sldMk cId="1860537657" sldId="293"/>
        </pc:sldMkLst>
      </pc:sldChg>
      <pc:sldChg chg="addSp delSp modSp add del mod addAnim delAnim modAnim modShow chgLayout">
        <pc:chgData name="Qinru ZHUANG" userId="2281688f-b4b3-4b6f-9d4b-3d2b6738b111" providerId="ADAL" clId="{425C8FB6-136D-4738-A0EB-F188DA30E06D}" dt="2021-04-28T13:26:35.205" v="6341" actId="47"/>
        <pc:sldMkLst>
          <pc:docMk/>
          <pc:sldMk cId="0" sldId="316"/>
        </pc:sldMkLst>
        <pc:spChg chg="add del mod">
          <ac:chgData name="Qinru ZHUANG" userId="2281688f-b4b3-4b6f-9d4b-3d2b6738b111" providerId="ADAL" clId="{425C8FB6-136D-4738-A0EB-F188DA30E06D}" dt="2021-04-28T13:10:08.797" v="6117"/>
          <ac:spMkLst>
            <pc:docMk/>
            <pc:sldMk cId="0" sldId="316"/>
            <ac:spMk id="2" creationId="{00000000-0000-0000-0000-000000000000}"/>
          </ac:spMkLst>
        </pc:spChg>
        <pc:spChg chg="mod ord">
          <ac:chgData name="Qinru ZHUANG" userId="2281688f-b4b3-4b6f-9d4b-3d2b6738b111" providerId="ADAL" clId="{425C8FB6-136D-4738-A0EB-F188DA30E06D}" dt="2021-04-28T13:01:24.672" v="6017" actId="700"/>
          <ac:spMkLst>
            <pc:docMk/>
            <pc:sldMk cId="0" sldId="316"/>
            <ac:spMk id="3" creationId="{00000000-0000-0000-0000-000000000000}"/>
          </ac:spMkLst>
        </pc:spChg>
        <pc:spChg chg="mod topLvl">
          <ac:chgData name="Qinru ZHUANG" userId="2281688f-b4b3-4b6f-9d4b-3d2b6738b111" providerId="ADAL" clId="{425C8FB6-136D-4738-A0EB-F188DA30E06D}" dt="2021-04-27T16:33:02.484" v="2235" actId="20577"/>
          <ac:spMkLst>
            <pc:docMk/>
            <pc:sldMk cId="0" sldId="316"/>
            <ac:spMk id="4" creationId="{00000000-0000-0000-0000-000000000000}"/>
          </ac:spMkLst>
        </pc:spChg>
        <pc:spChg chg="del mod topLvl">
          <ac:chgData name="Qinru ZHUANG" userId="2281688f-b4b3-4b6f-9d4b-3d2b6738b111" providerId="ADAL" clId="{425C8FB6-136D-4738-A0EB-F188DA30E06D}" dt="2021-04-27T09:34:15.481" v="280" actId="478"/>
          <ac:spMkLst>
            <pc:docMk/>
            <pc:sldMk cId="0" sldId="316"/>
            <ac:spMk id="5" creationId="{00000000-0000-0000-0000-000000000000}"/>
          </ac:spMkLst>
        </pc:spChg>
        <pc:spChg chg="add del mod ord">
          <ac:chgData name="Qinru ZHUANG" userId="2281688f-b4b3-4b6f-9d4b-3d2b6738b111" providerId="ADAL" clId="{425C8FB6-136D-4738-A0EB-F188DA30E06D}" dt="2021-04-28T13:01:24.672" v="6017" actId="700"/>
          <ac:spMkLst>
            <pc:docMk/>
            <pc:sldMk cId="0" sldId="316"/>
            <ac:spMk id="8" creationId="{BDFF110D-8257-45E2-9E19-709AC551EA91}"/>
          </ac:spMkLst>
        </pc:spChg>
        <pc:spChg chg="add del mod">
          <ac:chgData name="Qinru ZHUANG" userId="2281688f-b4b3-4b6f-9d4b-3d2b6738b111" providerId="ADAL" clId="{425C8FB6-136D-4738-A0EB-F188DA30E06D}" dt="2021-04-28T13:10:37.984" v="6119"/>
          <ac:spMkLst>
            <pc:docMk/>
            <pc:sldMk cId="0" sldId="316"/>
            <ac:spMk id="11" creationId="{61741CC2-9F2C-47A7-B04D-798AB1965FA2}"/>
          </ac:spMkLst>
        </pc:spChg>
        <pc:spChg chg="add del mod">
          <ac:chgData name="Qinru ZHUANG" userId="2281688f-b4b3-4b6f-9d4b-3d2b6738b111" providerId="ADAL" clId="{425C8FB6-136D-4738-A0EB-F188DA30E06D}" dt="2021-04-28T13:17:21.172" v="6217" actId="478"/>
          <ac:spMkLst>
            <pc:docMk/>
            <pc:sldMk cId="0" sldId="316"/>
            <ac:spMk id="14" creationId="{ABD7E2F6-D29F-4AB4-B144-D0792B2E0942}"/>
          </ac:spMkLst>
        </pc:spChg>
        <pc:grpChg chg="del">
          <ac:chgData name="Qinru ZHUANG" userId="2281688f-b4b3-4b6f-9d4b-3d2b6738b111" providerId="ADAL" clId="{425C8FB6-136D-4738-A0EB-F188DA30E06D}" dt="2021-04-27T09:34:15.481" v="280" actId="478"/>
          <ac:grpSpMkLst>
            <pc:docMk/>
            <pc:sldMk cId="0" sldId="316"/>
            <ac:grpSpMk id="6" creationId="{00000000-0000-0000-0000-000000000000}"/>
          </ac:grpSpMkLst>
        </pc:grpChg>
        <pc:picChg chg="add del mod">
          <ac:chgData name="Qinru ZHUANG" userId="2281688f-b4b3-4b6f-9d4b-3d2b6738b111" providerId="ADAL" clId="{425C8FB6-136D-4738-A0EB-F188DA30E06D}" dt="2021-04-28T13:10:23.934" v="6118" actId="478"/>
          <ac:picMkLst>
            <pc:docMk/>
            <pc:sldMk cId="0" sldId="316"/>
            <ac:picMk id="9" creationId="{6745428C-EB30-4E85-8D44-47013277178D}"/>
          </ac:picMkLst>
        </pc:picChg>
        <pc:picChg chg="add del mod">
          <ac:chgData name="Qinru ZHUANG" userId="2281688f-b4b3-4b6f-9d4b-3d2b6738b111" providerId="ADAL" clId="{425C8FB6-136D-4738-A0EB-F188DA30E06D}" dt="2021-04-28T13:17:23.152" v="6219" actId="1076"/>
          <ac:picMkLst>
            <pc:docMk/>
            <pc:sldMk cId="0" sldId="316"/>
            <ac:picMk id="12" creationId="{2BE0C17E-D3D5-47C3-901F-DD1CFF082548}"/>
          </ac:picMkLst>
        </pc:picChg>
      </pc:sldChg>
      <pc:sldChg chg="addSp delSp modSp add mod modTransition delAnim modAnim modNotesTx">
        <pc:chgData name="Qinru ZHUANG" userId="2281688f-b4b3-4b6f-9d4b-3d2b6738b111" providerId="ADAL" clId="{425C8FB6-136D-4738-A0EB-F188DA30E06D}" dt="2021-04-29T08:16:39.168" v="14702"/>
        <pc:sldMkLst>
          <pc:docMk/>
          <pc:sldMk cId="3429816562" sldId="317"/>
        </pc:sldMkLst>
        <pc:spChg chg="add mod">
          <ac:chgData name="Qinru ZHUANG" userId="2281688f-b4b3-4b6f-9d4b-3d2b6738b111" providerId="ADAL" clId="{425C8FB6-136D-4738-A0EB-F188DA30E06D}" dt="2021-04-29T08:16:34.315" v="14701" actId="1036"/>
          <ac:spMkLst>
            <pc:docMk/>
            <pc:sldMk cId="3429816562" sldId="317"/>
            <ac:spMk id="4" creationId="{9BF3391B-588F-403D-9E18-BB655DFF4533}"/>
          </ac:spMkLst>
        </pc:spChg>
        <pc:spChg chg="del">
          <ac:chgData name="Qinru ZHUANG" userId="2281688f-b4b3-4b6f-9d4b-3d2b6738b111" providerId="ADAL" clId="{425C8FB6-136D-4738-A0EB-F188DA30E06D}" dt="2021-04-27T14:29:17.573" v="1058" actId="478"/>
          <ac:spMkLst>
            <pc:docMk/>
            <pc:sldMk cId="3429816562" sldId="317"/>
            <ac:spMk id="8"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9"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0"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1"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2"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3"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4"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5"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6"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7"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8" creationId="{00000000-0000-0000-0000-000000000000}"/>
          </ac:spMkLst>
        </pc:spChg>
        <pc:spChg chg="del">
          <ac:chgData name="Qinru ZHUANG" userId="2281688f-b4b3-4b6f-9d4b-3d2b6738b111" providerId="ADAL" clId="{425C8FB6-136D-4738-A0EB-F188DA30E06D}" dt="2021-04-27T14:29:17.573" v="1058" actId="478"/>
          <ac:spMkLst>
            <pc:docMk/>
            <pc:sldMk cId="3429816562" sldId="317"/>
            <ac:spMk id="19" creationId="{00000000-0000-0000-0000-000000000000}"/>
          </ac:spMkLst>
        </pc:spChg>
        <pc:spChg chg="mod">
          <ac:chgData name="Qinru ZHUANG" userId="2281688f-b4b3-4b6f-9d4b-3d2b6738b111" providerId="ADAL" clId="{425C8FB6-136D-4738-A0EB-F188DA30E06D}" dt="2021-04-27T14:35:26.717" v="1140" actId="20577"/>
          <ac:spMkLst>
            <pc:docMk/>
            <pc:sldMk cId="3429816562" sldId="317"/>
            <ac:spMk id="20" creationId="{00000000-0000-0000-0000-000000000000}"/>
          </ac:spMkLst>
        </pc:spChg>
        <pc:spChg chg="add mod">
          <ac:chgData name="Qinru ZHUANG" userId="2281688f-b4b3-4b6f-9d4b-3d2b6738b111" providerId="ADAL" clId="{425C8FB6-136D-4738-A0EB-F188DA30E06D}" dt="2021-04-28T12:16:31.814" v="5325" actId="20577"/>
          <ac:spMkLst>
            <pc:docMk/>
            <pc:sldMk cId="3429816562" sldId="317"/>
            <ac:spMk id="21" creationId="{C44BEEAC-CE88-4296-89B4-654C34ABEFED}"/>
          </ac:spMkLst>
        </pc:spChg>
        <pc:spChg chg="add mod">
          <ac:chgData name="Qinru ZHUANG" userId="2281688f-b4b3-4b6f-9d4b-3d2b6738b111" providerId="ADAL" clId="{425C8FB6-136D-4738-A0EB-F188DA30E06D}" dt="2021-04-28T12:16:36.039" v="5335" actId="20577"/>
          <ac:spMkLst>
            <pc:docMk/>
            <pc:sldMk cId="3429816562" sldId="317"/>
            <ac:spMk id="22" creationId="{BA9EA697-BA7D-493C-A7FD-94999DD77204}"/>
          </ac:spMkLst>
        </pc:spChg>
        <pc:spChg chg="add mod">
          <ac:chgData name="Qinru ZHUANG" userId="2281688f-b4b3-4b6f-9d4b-3d2b6738b111" providerId="ADAL" clId="{425C8FB6-136D-4738-A0EB-F188DA30E06D}" dt="2021-04-28T13:37:39.026" v="6369" actId="1076"/>
          <ac:spMkLst>
            <pc:docMk/>
            <pc:sldMk cId="3429816562" sldId="317"/>
            <ac:spMk id="23" creationId="{3F6B8387-C369-4F27-81DF-B74FDD6B6DEB}"/>
          </ac:spMkLst>
        </pc:spChg>
        <pc:grpChg chg="add mod">
          <ac:chgData name="Qinru ZHUANG" userId="2281688f-b4b3-4b6f-9d4b-3d2b6738b111" providerId="ADAL" clId="{425C8FB6-136D-4738-A0EB-F188DA30E06D}" dt="2021-04-27T14:34:14.454" v="1137" actId="1076"/>
          <ac:grpSpMkLst>
            <pc:docMk/>
            <pc:sldMk cId="3429816562" sldId="317"/>
            <ac:grpSpMk id="2" creationId="{BA99F7F7-6676-40C5-B331-D92A7A7C801B}"/>
          </ac:grpSpMkLst>
        </pc:grpChg>
        <pc:picChg chg="add mod">
          <ac:chgData name="Qinru ZHUANG" userId="2281688f-b4b3-4b6f-9d4b-3d2b6738b111" providerId="ADAL" clId="{425C8FB6-136D-4738-A0EB-F188DA30E06D}" dt="2021-04-27T14:34:14.454" v="1137" actId="1076"/>
          <ac:picMkLst>
            <pc:docMk/>
            <pc:sldMk cId="3429816562" sldId="317"/>
            <ac:picMk id="2050" creationId="{CE9B26D5-DED3-448F-AB63-46CD5A7D3E60}"/>
          </ac:picMkLst>
        </pc:picChg>
        <pc:picChg chg="add mod">
          <ac:chgData name="Qinru ZHUANG" userId="2281688f-b4b3-4b6f-9d4b-3d2b6738b111" providerId="ADAL" clId="{425C8FB6-136D-4738-A0EB-F188DA30E06D}" dt="2021-04-27T14:34:14.454" v="1137" actId="1076"/>
          <ac:picMkLst>
            <pc:docMk/>
            <pc:sldMk cId="3429816562" sldId="317"/>
            <ac:picMk id="2052" creationId="{D46D99B4-F52F-4E6E-A188-43B3D65ED99F}"/>
          </ac:picMkLst>
        </pc:picChg>
        <pc:picChg chg="add mod">
          <ac:chgData name="Qinru ZHUANG" userId="2281688f-b4b3-4b6f-9d4b-3d2b6738b111" providerId="ADAL" clId="{425C8FB6-136D-4738-A0EB-F188DA30E06D}" dt="2021-04-27T14:34:14.454" v="1137" actId="1076"/>
          <ac:picMkLst>
            <pc:docMk/>
            <pc:sldMk cId="3429816562" sldId="317"/>
            <ac:picMk id="2054" creationId="{CF6B8C1B-C6ED-4D30-8F43-6B18516C04B7}"/>
          </ac:picMkLst>
        </pc:picChg>
      </pc:sldChg>
      <pc:sldChg chg="addSp delSp modSp add mod modTransition delAnim modNotesTx">
        <pc:chgData name="Qinru ZHUANG" userId="2281688f-b4b3-4b6f-9d4b-3d2b6738b111" providerId="ADAL" clId="{425C8FB6-136D-4738-A0EB-F188DA30E06D}" dt="2021-04-28T16:24:11.926" v="10049" actId="20577"/>
        <pc:sldMkLst>
          <pc:docMk/>
          <pc:sldMk cId="3644433816" sldId="318"/>
        </pc:sldMkLst>
        <pc:spChg chg="add mod">
          <ac:chgData name="Qinru ZHUANG" userId="2281688f-b4b3-4b6f-9d4b-3d2b6738b111" providerId="ADAL" clId="{425C8FB6-136D-4738-A0EB-F188DA30E06D}" dt="2021-04-27T15:44:34.174" v="1875" actId="1076"/>
          <ac:spMkLst>
            <pc:docMk/>
            <pc:sldMk cId="3644433816" sldId="318"/>
            <ac:spMk id="2" creationId="{071FDAFA-7A40-4AC7-A059-2A582524396C}"/>
          </ac:spMkLst>
        </pc:spChg>
        <pc:spChg chg="add mod">
          <ac:chgData name="Qinru ZHUANG" userId="2281688f-b4b3-4b6f-9d4b-3d2b6738b111" providerId="ADAL" clId="{425C8FB6-136D-4738-A0EB-F188DA30E06D}" dt="2021-04-27T16:16:05.244" v="2146" actId="1076"/>
          <ac:spMkLst>
            <pc:docMk/>
            <pc:sldMk cId="3644433816" sldId="318"/>
            <ac:spMk id="3" creationId="{84A34227-85C7-4C97-B51A-A477057046EA}"/>
          </ac:spMkLst>
        </pc:spChg>
        <pc:spChg chg="add mod">
          <ac:chgData name="Qinru ZHUANG" userId="2281688f-b4b3-4b6f-9d4b-3d2b6738b111" providerId="ADAL" clId="{425C8FB6-136D-4738-A0EB-F188DA30E06D}" dt="2021-04-27T16:16:28.788" v="2153" actId="1076"/>
          <ac:spMkLst>
            <pc:docMk/>
            <pc:sldMk cId="3644433816" sldId="318"/>
            <ac:spMk id="4" creationId="{0A9E5898-9414-4A4C-925E-4D1BBACE46FA}"/>
          </ac:spMkLst>
        </pc:spChg>
        <pc:spChg chg="del">
          <ac:chgData name="Qinru ZHUANG" userId="2281688f-b4b3-4b6f-9d4b-3d2b6738b111" providerId="ADAL" clId="{425C8FB6-136D-4738-A0EB-F188DA30E06D}" dt="2021-04-27T15:43:21.952" v="1871" actId="478"/>
          <ac:spMkLst>
            <pc:docMk/>
            <pc:sldMk cId="3644433816" sldId="318"/>
            <ac:spMk id="8"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9"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0"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1"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2"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3" creationId="{00000000-0000-0000-0000-000000000000}"/>
          </ac:spMkLst>
        </pc:spChg>
        <pc:spChg chg="del mod">
          <ac:chgData name="Qinru ZHUANG" userId="2281688f-b4b3-4b6f-9d4b-3d2b6738b111" providerId="ADAL" clId="{425C8FB6-136D-4738-A0EB-F188DA30E06D}" dt="2021-04-27T15:43:21.952" v="1871" actId="478"/>
          <ac:spMkLst>
            <pc:docMk/>
            <pc:sldMk cId="3644433816" sldId="318"/>
            <ac:spMk id="14"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5"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6"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7"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8" creationId="{00000000-0000-0000-0000-000000000000}"/>
          </ac:spMkLst>
        </pc:spChg>
        <pc:spChg chg="del">
          <ac:chgData name="Qinru ZHUANG" userId="2281688f-b4b3-4b6f-9d4b-3d2b6738b111" providerId="ADAL" clId="{425C8FB6-136D-4738-A0EB-F188DA30E06D}" dt="2021-04-27T15:43:21.952" v="1871" actId="478"/>
          <ac:spMkLst>
            <pc:docMk/>
            <pc:sldMk cId="3644433816" sldId="318"/>
            <ac:spMk id="19" creationId="{00000000-0000-0000-0000-000000000000}"/>
          </ac:spMkLst>
        </pc:spChg>
        <pc:spChg chg="mod">
          <ac:chgData name="Qinru ZHUANG" userId="2281688f-b4b3-4b6f-9d4b-3d2b6738b111" providerId="ADAL" clId="{425C8FB6-136D-4738-A0EB-F188DA30E06D}" dt="2021-04-27T12:57:25.099" v="481" actId="20577"/>
          <ac:spMkLst>
            <pc:docMk/>
            <pc:sldMk cId="3644433816" sldId="318"/>
            <ac:spMk id="20" creationId="{00000000-0000-0000-0000-000000000000}"/>
          </ac:spMkLst>
        </pc:spChg>
        <pc:spChg chg="add mod">
          <ac:chgData name="Qinru ZHUANG" userId="2281688f-b4b3-4b6f-9d4b-3d2b6738b111" providerId="ADAL" clId="{425C8FB6-136D-4738-A0EB-F188DA30E06D}" dt="2021-04-28T07:54:04.378" v="3016" actId="404"/>
          <ac:spMkLst>
            <pc:docMk/>
            <pc:sldMk cId="3644433816" sldId="318"/>
            <ac:spMk id="22" creationId="{2BA3821A-D6DE-4F1C-80B1-517090D7F9AF}"/>
          </ac:spMkLst>
        </pc:spChg>
        <pc:picChg chg="add mod">
          <ac:chgData name="Qinru ZHUANG" userId="2281688f-b4b3-4b6f-9d4b-3d2b6738b111" providerId="ADAL" clId="{425C8FB6-136D-4738-A0EB-F188DA30E06D}" dt="2021-04-27T16:07:55.509" v="1989" actId="1076"/>
          <ac:picMkLst>
            <pc:docMk/>
            <pc:sldMk cId="3644433816" sldId="318"/>
            <ac:picMk id="21" creationId="{162DAE09-88BA-4B77-AEFF-1CA8DCF939BD}"/>
          </ac:picMkLst>
        </pc:picChg>
        <pc:picChg chg="add del mod">
          <ac:chgData name="Qinru ZHUANG" userId="2281688f-b4b3-4b6f-9d4b-3d2b6738b111" providerId="ADAL" clId="{425C8FB6-136D-4738-A0EB-F188DA30E06D}" dt="2021-04-27T15:44:40.356" v="1876" actId="478"/>
          <ac:picMkLst>
            <pc:docMk/>
            <pc:sldMk cId="3644433816" sldId="318"/>
            <ac:picMk id="7169" creationId="{202BE366-F1BC-4623-897E-7ECAA64180F8}"/>
          </ac:picMkLst>
        </pc:picChg>
        <pc:picChg chg="add mod">
          <ac:chgData name="Qinru ZHUANG" userId="2281688f-b4b3-4b6f-9d4b-3d2b6738b111" providerId="ADAL" clId="{425C8FB6-136D-4738-A0EB-F188DA30E06D}" dt="2021-04-27T16:07:55.509" v="1989" actId="1076"/>
          <ac:picMkLst>
            <pc:docMk/>
            <pc:sldMk cId="3644433816" sldId="318"/>
            <ac:picMk id="7170" creationId="{AB4BD652-6F56-4D47-8B3A-B27E191E9C1C}"/>
          </ac:picMkLst>
        </pc:picChg>
      </pc:sldChg>
      <pc:sldChg chg="addSp delSp modSp add mod modTransition delAnim modNotesTx">
        <pc:chgData name="Qinru ZHUANG" userId="2281688f-b4b3-4b6f-9d4b-3d2b6738b111" providerId="ADAL" clId="{425C8FB6-136D-4738-A0EB-F188DA30E06D}" dt="2021-04-29T04:29:51.403" v="14499" actId="14100"/>
        <pc:sldMkLst>
          <pc:docMk/>
          <pc:sldMk cId="4061161087" sldId="319"/>
        </pc:sldMkLst>
        <pc:spChg chg="add mod ord">
          <ac:chgData name="Qinru ZHUANG" userId="2281688f-b4b3-4b6f-9d4b-3d2b6738b111" providerId="ADAL" clId="{425C8FB6-136D-4738-A0EB-F188DA30E06D}" dt="2021-04-28T08:51:07.209" v="3759" actId="1076"/>
          <ac:spMkLst>
            <pc:docMk/>
            <pc:sldMk cId="4061161087" sldId="319"/>
            <ac:spMk id="2" creationId="{829F5572-38FD-4319-9447-4496CC874AB7}"/>
          </ac:spMkLst>
        </pc:spChg>
        <pc:spChg chg="add mod">
          <ac:chgData name="Qinru ZHUANG" userId="2281688f-b4b3-4b6f-9d4b-3d2b6738b111" providerId="ADAL" clId="{425C8FB6-136D-4738-A0EB-F188DA30E06D}" dt="2021-04-28T08:26:16.704" v="3178" actId="208"/>
          <ac:spMkLst>
            <pc:docMk/>
            <pc:sldMk cId="4061161087" sldId="319"/>
            <ac:spMk id="3" creationId="{AC1B06AD-65D7-49DA-A683-D06EE3CB55B9}"/>
          </ac:spMkLst>
        </pc:spChg>
        <pc:spChg chg="add mod">
          <ac:chgData name="Qinru ZHUANG" userId="2281688f-b4b3-4b6f-9d4b-3d2b6738b111" providerId="ADAL" clId="{425C8FB6-136D-4738-A0EB-F188DA30E06D}" dt="2021-04-28T08:45:25.045" v="3668" actId="20577"/>
          <ac:spMkLst>
            <pc:docMk/>
            <pc:sldMk cId="4061161087" sldId="319"/>
            <ac:spMk id="4" creationId="{A5C40542-34D6-4B0E-BB58-0C3036A8F577}"/>
          </ac:spMkLst>
        </pc:spChg>
        <pc:spChg chg="add mod">
          <ac:chgData name="Qinru ZHUANG" userId="2281688f-b4b3-4b6f-9d4b-3d2b6738b111" providerId="ADAL" clId="{425C8FB6-136D-4738-A0EB-F188DA30E06D}" dt="2021-04-28T08:38:17.557" v="3461" actId="164"/>
          <ac:spMkLst>
            <pc:docMk/>
            <pc:sldMk cId="4061161087" sldId="319"/>
            <ac:spMk id="5" creationId="{91B0EF76-AF44-4BDC-9F1C-7ABD89C3957A}"/>
          </ac:spMkLst>
        </pc:spChg>
        <pc:spChg chg="del">
          <ac:chgData name="Qinru ZHUANG" userId="2281688f-b4b3-4b6f-9d4b-3d2b6738b111" providerId="ADAL" clId="{425C8FB6-136D-4738-A0EB-F188DA30E06D}" dt="2021-04-27T15:46:36.568" v="1889" actId="478"/>
          <ac:spMkLst>
            <pc:docMk/>
            <pc:sldMk cId="4061161087" sldId="319"/>
            <ac:spMk id="8"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9"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0"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1"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2"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3"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4"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5"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6"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7"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8" creationId="{00000000-0000-0000-0000-000000000000}"/>
          </ac:spMkLst>
        </pc:spChg>
        <pc:spChg chg="del">
          <ac:chgData name="Qinru ZHUANG" userId="2281688f-b4b3-4b6f-9d4b-3d2b6738b111" providerId="ADAL" clId="{425C8FB6-136D-4738-A0EB-F188DA30E06D}" dt="2021-04-27T15:46:36.568" v="1889" actId="478"/>
          <ac:spMkLst>
            <pc:docMk/>
            <pc:sldMk cId="4061161087" sldId="319"/>
            <ac:spMk id="19" creationId="{00000000-0000-0000-0000-000000000000}"/>
          </ac:spMkLst>
        </pc:spChg>
        <pc:spChg chg="mod">
          <ac:chgData name="Qinru ZHUANG" userId="2281688f-b4b3-4b6f-9d4b-3d2b6738b111" providerId="ADAL" clId="{425C8FB6-136D-4738-A0EB-F188DA30E06D}" dt="2021-04-27T12:57:42.605" v="511" actId="20577"/>
          <ac:spMkLst>
            <pc:docMk/>
            <pc:sldMk cId="4061161087" sldId="319"/>
            <ac:spMk id="20" creationId="{00000000-0000-0000-0000-000000000000}"/>
          </ac:spMkLst>
        </pc:spChg>
        <pc:spChg chg="add mod">
          <ac:chgData name="Qinru ZHUANG" userId="2281688f-b4b3-4b6f-9d4b-3d2b6738b111" providerId="ADAL" clId="{425C8FB6-136D-4738-A0EB-F188DA30E06D}" dt="2021-04-28T08:25:47.689" v="3174" actId="20577"/>
          <ac:spMkLst>
            <pc:docMk/>
            <pc:sldMk cId="4061161087" sldId="319"/>
            <ac:spMk id="21" creationId="{BED498D0-3914-46FE-B10E-E3FEFD83D740}"/>
          </ac:spMkLst>
        </pc:spChg>
        <pc:spChg chg="add mod">
          <ac:chgData name="Qinru ZHUANG" userId="2281688f-b4b3-4b6f-9d4b-3d2b6738b111" providerId="ADAL" clId="{425C8FB6-136D-4738-A0EB-F188DA30E06D}" dt="2021-04-28T08:40:19.323" v="3539" actId="20577"/>
          <ac:spMkLst>
            <pc:docMk/>
            <pc:sldMk cId="4061161087" sldId="319"/>
            <ac:spMk id="24" creationId="{8D26084D-9F1D-4B30-956F-C46148FD7AE7}"/>
          </ac:spMkLst>
        </pc:spChg>
        <pc:spChg chg="add mod">
          <ac:chgData name="Qinru ZHUANG" userId="2281688f-b4b3-4b6f-9d4b-3d2b6738b111" providerId="ADAL" clId="{425C8FB6-136D-4738-A0EB-F188DA30E06D}" dt="2021-04-28T08:38:17.557" v="3461" actId="164"/>
          <ac:spMkLst>
            <pc:docMk/>
            <pc:sldMk cId="4061161087" sldId="319"/>
            <ac:spMk id="25" creationId="{D35E6C9D-84D1-4FA7-8CBE-55BAC576A7DC}"/>
          </ac:spMkLst>
        </pc:spChg>
        <pc:spChg chg="add mod">
          <ac:chgData name="Qinru ZHUANG" userId="2281688f-b4b3-4b6f-9d4b-3d2b6738b111" providerId="ADAL" clId="{425C8FB6-136D-4738-A0EB-F188DA30E06D}" dt="2021-04-28T08:38:17.557" v="3461" actId="164"/>
          <ac:spMkLst>
            <pc:docMk/>
            <pc:sldMk cId="4061161087" sldId="319"/>
            <ac:spMk id="26" creationId="{705EC63F-7AE6-404E-82F8-72CE8599CFC5}"/>
          </ac:spMkLst>
        </pc:spChg>
        <pc:spChg chg="add mod">
          <ac:chgData name="Qinru ZHUANG" userId="2281688f-b4b3-4b6f-9d4b-3d2b6738b111" providerId="ADAL" clId="{425C8FB6-136D-4738-A0EB-F188DA30E06D}" dt="2021-04-28T08:38:17.557" v="3461" actId="164"/>
          <ac:spMkLst>
            <pc:docMk/>
            <pc:sldMk cId="4061161087" sldId="319"/>
            <ac:spMk id="27" creationId="{E0855A6D-235A-43F5-83EC-1B69505ABEB8}"/>
          </ac:spMkLst>
        </pc:spChg>
        <pc:spChg chg="add mod">
          <ac:chgData name="Qinru ZHUANG" userId="2281688f-b4b3-4b6f-9d4b-3d2b6738b111" providerId="ADAL" clId="{425C8FB6-136D-4738-A0EB-F188DA30E06D}" dt="2021-04-28T08:38:17.557" v="3461" actId="164"/>
          <ac:spMkLst>
            <pc:docMk/>
            <pc:sldMk cId="4061161087" sldId="319"/>
            <ac:spMk id="28" creationId="{A4F1F32F-5ACC-423E-A5EE-AEA126F58334}"/>
          </ac:spMkLst>
        </pc:spChg>
        <pc:spChg chg="add mod">
          <ac:chgData name="Qinru ZHUANG" userId="2281688f-b4b3-4b6f-9d4b-3d2b6738b111" providerId="ADAL" clId="{425C8FB6-136D-4738-A0EB-F188DA30E06D}" dt="2021-04-28T08:38:17.557" v="3461" actId="164"/>
          <ac:spMkLst>
            <pc:docMk/>
            <pc:sldMk cId="4061161087" sldId="319"/>
            <ac:spMk id="29" creationId="{455A27C4-CE87-47A0-A235-18FE4F110C69}"/>
          </ac:spMkLst>
        </pc:spChg>
        <pc:spChg chg="add mod">
          <ac:chgData name="Qinru ZHUANG" userId="2281688f-b4b3-4b6f-9d4b-3d2b6738b111" providerId="ADAL" clId="{425C8FB6-136D-4738-A0EB-F188DA30E06D}" dt="2021-04-28T08:48:41.801" v="3726" actId="164"/>
          <ac:spMkLst>
            <pc:docMk/>
            <pc:sldMk cId="4061161087" sldId="319"/>
            <ac:spMk id="86" creationId="{5453033F-7A55-4B7F-B981-CD47F3303349}"/>
          </ac:spMkLst>
        </pc:spChg>
        <pc:spChg chg="add mod">
          <ac:chgData name="Qinru ZHUANG" userId="2281688f-b4b3-4b6f-9d4b-3d2b6738b111" providerId="ADAL" clId="{425C8FB6-136D-4738-A0EB-F188DA30E06D}" dt="2021-04-28T08:48:41.801" v="3726" actId="164"/>
          <ac:spMkLst>
            <pc:docMk/>
            <pc:sldMk cId="4061161087" sldId="319"/>
            <ac:spMk id="87" creationId="{BDF22F0C-5B94-4B2C-A409-864D4E273EAF}"/>
          </ac:spMkLst>
        </pc:spChg>
        <pc:spChg chg="add mod">
          <ac:chgData name="Qinru ZHUANG" userId="2281688f-b4b3-4b6f-9d4b-3d2b6738b111" providerId="ADAL" clId="{425C8FB6-136D-4738-A0EB-F188DA30E06D}" dt="2021-04-29T04:29:51.403" v="14499" actId="14100"/>
          <ac:spMkLst>
            <pc:docMk/>
            <pc:sldMk cId="4061161087" sldId="319"/>
            <ac:spMk id="117" creationId="{31A6AD2C-3B1E-46DE-B9EE-18C8C9432878}"/>
          </ac:spMkLst>
        </pc:spChg>
        <pc:spChg chg="add mod">
          <ac:chgData name="Qinru ZHUANG" userId="2281688f-b4b3-4b6f-9d4b-3d2b6738b111" providerId="ADAL" clId="{425C8FB6-136D-4738-A0EB-F188DA30E06D}" dt="2021-04-29T04:29:40.698" v="14498" actId="14100"/>
          <ac:spMkLst>
            <pc:docMk/>
            <pc:sldMk cId="4061161087" sldId="319"/>
            <ac:spMk id="118" creationId="{21EEB8D1-1057-40A9-B759-438274974121}"/>
          </ac:spMkLst>
        </pc:spChg>
        <pc:spChg chg="add mod">
          <ac:chgData name="Qinru ZHUANG" userId="2281688f-b4b3-4b6f-9d4b-3d2b6738b111" providerId="ADAL" clId="{425C8FB6-136D-4738-A0EB-F188DA30E06D}" dt="2021-04-28T08:38:17.557" v="3461" actId="164"/>
          <ac:spMkLst>
            <pc:docMk/>
            <pc:sldMk cId="4061161087" sldId="319"/>
            <ac:spMk id="8203" creationId="{AC33991D-33D2-4B40-A41C-20767D95DE71}"/>
          </ac:spMkLst>
        </pc:spChg>
        <pc:grpChg chg="add mod">
          <ac:chgData name="Qinru ZHUANG" userId="2281688f-b4b3-4b6f-9d4b-3d2b6738b111" providerId="ADAL" clId="{425C8FB6-136D-4738-A0EB-F188DA30E06D}" dt="2021-04-28T08:48:41.801" v="3726" actId="164"/>
          <ac:grpSpMkLst>
            <pc:docMk/>
            <pc:sldMk cId="4061161087" sldId="319"/>
            <ac:grpSpMk id="8204" creationId="{080C7E07-17D4-407C-A15A-C6C6846E9E47}"/>
          </ac:grpSpMkLst>
        </pc:grpChg>
        <pc:grpChg chg="add del mod">
          <ac:chgData name="Qinru ZHUANG" userId="2281688f-b4b3-4b6f-9d4b-3d2b6738b111" providerId="ADAL" clId="{425C8FB6-136D-4738-A0EB-F188DA30E06D}" dt="2021-04-28T08:48:59.968" v="3730" actId="478"/>
          <ac:grpSpMkLst>
            <pc:docMk/>
            <pc:sldMk cId="4061161087" sldId="319"/>
            <ac:grpSpMk id="8228" creationId="{8E032016-76A9-46D2-AEB2-8532A1516069}"/>
          </ac:grpSpMkLst>
        </pc:grpChg>
        <pc:grpChg chg="add mod">
          <ac:chgData name="Qinru ZHUANG" userId="2281688f-b4b3-4b6f-9d4b-3d2b6738b111" providerId="ADAL" clId="{425C8FB6-136D-4738-A0EB-F188DA30E06D}" dt="2021-04-28T08:51:07.209" v="3759" actId="1076"/>
          <ac:grpSpMkLst>
            <pc:docMk/>
            <pc:sldMk cId="4061161087" sldId="319"/>
            <ac:grpSpMk id="8231" creationId="{760129A8-1F6F-42BE-B3BA-54E69F1CBA96}"/>
          </ac:grpSpMkLst>
        </pc:grpChg>
        <pc:grpChg chg="add mod">
          <ac:chgData name="Qinru ZHUANG" userId="2281688f-b4b3-4b6f-9d4b-3d2b6738b111" providerId="ADAL" clId="{425C8FB6-136D-4738-A0EB-F188DA30E06D}" dt="2021-04-28T08:51:07.209" v="3759" actId="1076"/>
          <ac:grpSpMkLst>
            <pc:docMk/>
            <pc:sldMk cId="4061161087" sldId="319"/>
            <ac:grpSpMk id="8232" creationId="{E88C3CAA-FFA1-42F0-B15A-A981D57DABF0}"/>
          </ac:grpSpMkLst>
        </pc:grpChg>
        <pc:grpChg chg="add mod">
          <ac:chgData name="Qinru ZHUANG" userId="2281688f-b4b3-4b6f-9d4b-3d2b6738b111" providerId="ADAL" clId="{425C8FB6-136D-4738-A0EB-F188DA30E06D}" dt="2021-04-28T08:51:07.209" v="3759" actId="1076"/>
          <ac:grpSpMkLst>
            <pc:docMk/>
            <pc:sldMk cId="4061161087" sldId="319"/>
            <ac:grpSpMk id="8233" creationId="{99AA9EBD-A820-48F4-AE79-61614E28C77C}"/>
          </ac:grpSpMkLst>
        </pc:grpChg>
        <pc:picChg chg="add mod">
          <ac:chgData name="Qinru ZHUANG" userId="2281688f-b4b3-4b6f-9d4b-3d2b6738b111" providerId="ADAL" clId="{425C8FB6-136D-4738-A0EB-F188DA30E06D}" dt="2021-04-28T08:51:07.209" v="3759" actId="1076"/>
          <ac:picMkLst>
            <pc:docMk/>
            <pc:sldMk cId="4061161087" sldId="319"/>
            <ac:picMk id="22" creationId="{D8AB6F60-5318-468A-AFCB-896596A03305}"/>
          </ac:picMkLst>
        </pc:picChg>
        <pc:picChg chg="add mod">
          <ac:chgData name="Qinru ZHUANG" userId="2281688f-b4b3-4b6f-9d4b-3d2b6738b111" providerId="ADAL" clId="{425C8FB6-136D-4738-A0EB-F188DA30E06D}" dt="2021-04-28T08:29:37.053" v="3230"/>
          <ac:picMkLst>
            <pc:docMk/>
            <pc:sldMk cId="4061161087" sldId="319"/>
            <ac:picMk id="23" creationId="{50D4BE41-27DF-4447-AA04-2989D14D1969}"/>
          </ac:picMkLst>
        </pc:picChg>
        <pc:picChg chg="add del mod">
          <ac:chgData name="Qinru ZHUANG" userId="2281688f-b4b3-4b6f-9d4b-3d2b6738b111" providerId="ADAL" clId="{425C8FB6-136D-4738-A0EB-F188DA30E06D}" dt="2021-04-28T08:46:30.625" v="3703" actId="478"/>
          <ac:picMkLst>
            <pc:docMk/>
            <pc:sldMk cId="4061161087" sldId="319"/>
            <ac:picMk id="8194" creationId="{4D40793D-4AD0-4B92-964A-574008A8DFBD}"/>
          </ac:picMkLst>
        </pc:picChg>
        <pc:picChg chg="add del mod">
          <ac:chgData name="Qinru ZHUANG" userId="2281688f-b4b3-4b6f-9d4b-3d2b6738b111" providerId="ADAL" clId="{425C8FB6-136D-4738-A0EB-F188DA30E06D}" dt="2021-04-27T16:27:50.512" v="2159" actId="478"/>
          <ac:picMkLst>
            <pc:docMk/>
            <pc:sldMk cId="4061161087" sldId="319"/>
            <ac:picMk id="8196" creationId="{2BBC86A5-BC2F-431C-83B6-E66D84E3E986}"/>
          </ac:picMkLst>
        </pc:picChg>
        <pc:picChg chg="add mod">
          <ac:chgData name="Qinru ZHUANG" userId="2281688f-b4b3-4b6f-9d4b-3d2b6738b111" providerId="ADAL" clId="{425C8FB6-136D-4738-A0EB-F188DA30E06D}" dt="2021-04-28T08:51:07.209" v="3759" actId="1076"/>
          <ac:picMkLst>
            <pc:docMk/>
            <pc:sldMk cId="4061161087" sldId="319"/>
            <ac:picMk id="8198" creationId="{50D4BE41-27DF-4447-AA04-2989D14D1969}"/>
          </ac:picMkLst>
        </pc:picChg>
        <pc:picChg chg="add mod">
          <ac:chgData name="Qinru ZHUANG" userId="2281688f-b4b3-4b6f-9d4b-3d2b6738b111" providerId="ADAL" clId="{425C8FB6-136D-4738-A0EB-F188DA30E06D}" dt="2021-04-28T08:51:07.209" v="3759" actId="1076"/>
          <ac:picMkLst>
            <pc:docMk/>
            <pc:sldMk cId="4061161087" sldId="319"/>
            <ac:picMk id="8224" creationId="{507587F1-9F70-458C-85FE-C80F6F7B9534}"/>
          </ac:picMkLst>
        </pc:picChg>
        <pc:picChg chg="add del mod">
          <ac:chgData name="Qinru ZHUANG" userId="2281688f-b4b3-4b6f-9d4b-3d2b6738b111" providerId="ADAL" clId="{425C8FB6-136D-4738-A0EB-F188DA30E06D}" dt="2021-04-28T13:31:11.730" v="6354" actId="478"/>
          <ac:picMkLst>
            <pc:docMk/>
            <pc:sldMk cId="4061161087" sldId="319"/>
            <ac:picMk id="8230" creationId="{1F5127FB-74E8-4859-8B8A-6B57FB1F3808}"/>
          </ac:picMkLst>
        </pc:picChg>
        <pc:picChg chg="add mod">
          <ac:chgData name="Qinru ZHUANG" userId="2281688f-b4b3-4b6f-9d4b-3d2b6738b111" providerId="ADAL" clId="{425C8FB6-136D-4738-A0EB-F188DA30E06D}" dt="2021-04-29T04:29:03.645" v="14493" actId="1076"/>
          <ac:picMkLst>
            <pc:docMk/>
            <pc:sldMk cId="4061161087" sldId="319"/>
            <ac:picMk id="8237" creationId="{493E5BB4-2F3C-4FD0-B22F-6DA0EA6AC8BF}"/>
          </ac:picMkLst>
        </pc:picChg>
        <pc:cxnChg chg="add mod">
          <ac:chgData name="Qinru ZHUANG" userId="2281688f-b4b3-4b6f-9d4b-3d2b6738b111" providerId="ADAL" clId="{425C8FB6-136D-4738-A0EB-F188DA30E06D}" dt="2021-04-28T08:48:59.968" v="3730" actId="478"/>
          <ac:cxnSpMkLst>
            <pc:docMk/>
            <pc:sldMk cId="4061161087" sldId="319"/>
            <ac:cxnSpMk id="7" creationId="{90EB6132-7B48-48D1-B538-E81F5C498897}"/>
          </ac:cxnSpMkLst>
        </pc:cxnChg>
        <pc:cxnChg chg="add mod">
          <ac:chgData name="Qinru ZHUANG" userId="2281688f-b4b3-4b6f-9d4b-3d2b6738b111" providerId="ADAL" clId="{425C8FB6-136D-4738-A0EB-F188DA30E06D}" dt="2021-04-28T08:48:59.968" v="3730" actId="478"/>
          <ac:cxnSpMkLst>
            <pc:docMk/>
            <pc:sldMk cId="4061161087" sldId="319"/>
            <ac:cxnSpMk id="34" creationId="{8C8CCB02-1A44-4008-AB88-E1ABC2A55B2B}"/>
          </ac:cxnSpMkLst>
        </pc:cxnChg>
        <pc:cxnChg chg="add mod">
          <ac:chgData name="Qinru ZHUANG" userId="2281688f-b4b3-4b6f-9d4b-3d2b6738b111" providerId="ADAL" clId="{425C8FB6-136D-4738-A0EB-F188DA30E06D}" dt="2021-04-28T08:48:59.968" v="3730" actId="478"/>
          <ac:cxnSpMkLst>
            <pc:docMk/>
            <pc:sldMk cId="4061161087" sldId="319"/>
            <ac:cxnSpMk id="35" creationId="{847A6D4E-BC4E-4AE9-8BA7-63D0649F8F7A}"/>
          </ac:cxnSpMkLst>
        </pc:cxnChg>
        <pc:cxnChg chg="add del mod">
          <ac:chgData name="Qinru ZHUANG" userId="2281688f-b4b3-4b6f-9d4b-3d2b6738b111" providerId="ADAL" clId="{425C8FB6-136D-4738-A0EB-F188DA30E06D}" dt="2021-04-28T08:34:39.106" v="3413" actId="478"/>
          <ac:cxnSpMkLst>
            <pc:docMk/>
            <pc:sldMk cId="4061161087" sldId="319"/>
            <ac:cxnSpMk id="40" creationId="{F28C7021-0D77-41E5-951F-63163107B94E}"/>
          </ac:cxnSpMkLst>
        </pc:cxnChg>
        <pc:cxnChg chg="add mod">
          <ac:chgData name="Qinru ZHUANG" userId="2281688f-b4b3-4b6f-9d4b-3d2b6738b111" providerId="ADAL" clId="{425C8FB6-136D-4738-A0EB-F188DA30E06D}" dt="2021-04-28T08:48:59.968" v="3730" actId="478"/>
          <ac:cxnSpMkLst>
            <pc:docMk/>
            <pc:sldMk cId="4061161087" sldId="319"/>
            <ac:cxnSpMk id="47" creationId="{972EB749-EF94-400B-B261-8801A9366630}"/>
          </ac:cxnSpMkLst>
        </pc:cxnChg>
        <pc:cxnChg chg="add mod">
          <ac:chgData name="Qinru ZHUANG" userId="2281688f-b4b3-4b6f-9d4b-3d2b6738b111" providerId="ADAL" clId="{425C8FB6-136D-4738-A0EB-F188DA30E06D}" dt="2021-04-28T08:48:59.968" v="3730" actId="478"/>
          <ac:cxnSpMkLst>
            <pc:docMk/>
            <pc:sldMk cId="4061161087" sldId="319"/>
            <ac:cxnSpMk id="50" creationId="{95F0D8B1-0BFE-4011-80DF-4F473D272427}"/>
          </ac:cxnSpMkLst>
        </pc:cxnChg>
        <pc:cxnChg chg="add mod">
          <ac:chgData name="Qinru ZHUANG" userId="2281688f-b4b3-4b6f-9d4b-3d2b6738b111" providerId="ADAL" clId="{425C8FB6-136D-4738-A0EB-F188DA30E06D}" dt="2021-04-28T08:48:59.968" v="3730" actId="478"/>
          <ac:cxnSpMkLst>
            <pc:docMk/>
            <pc:sldMk cId="4061161087" sldId="319"/>
            <ac:cxnSpMk id="53" creationId="{EFC02824-0125-4B2D-B6BD-8131FF650B8B}"/>
          </ac:cxnSpMkLst>
        </pc:cxnChg>
        <pc:cxnChg chg="add del mod">
          <ac:chgData name="Qinru ZHUANG" userId="2281688f-b4b3-4b6f-9d4b-3d2b6738b111" providerId="ADAL" clId="{425C8FB6-136D-4738-A0EB-F188DA30E06D}" dt="2021-04-28T08:36:08.123" v="3433" actId="478"/>
          <ac:cxnSpMkLst>
            <pc:docMk/>
            <pc:sldMk cId="4061161087" sldId="319"/>
            <ac:cxnSpMk id="56" creationId="{EA40E57B-1B53-4EE5-BEFB-A8F3A551716C}"/>
          </ac:cxnSpMkLst>
        </pc:cxnChg>
        <pc:cxnChg chg="add mod">
          <ac:chgData name="Qinru ZHUANG" userId="2281688f-b4b3-4b6f-9d4b-3d2b6738b111" providerId="ADAL" clId="{425C8FB6-136D-4738-A0EB-F188DA30E06D}" dt="2021-04-28T08:48:59.968" v="3730" actId="478"/>
          <ac:cxnSpMkLst>
            <pc:docMk/>
            <pc:sldMk cId="4061161087" sldId="319"/>
            <ac:cxnSpMk id="57" creationId="{6D268A7A-46A4-4148-85EE-48AF176D8157}"/>
          </ac:cxnSpMkLst>
        </pc:cxnChg>
        <pc:cxnChg chg="add mod">
          <ac:chgData name="Qinru ZHUANG" userId="2281688f-b4b3-4b6f-9d4b-3d2b6738b111" providerId="ADAL" clId="{425C8FB6-136D-4738-A0EB-F188DA30E06D}" dt="2021-04-28T08:48:59.968" v="3730" actId="478"/>
          <ac:cxnSpMkLst>
            <pc:docMk/>
            <pc:sldMk cId="4061161087" sldId="319"/>
            <ac:cxnSpMk id="69" creationId="{F7E0E8FE-97B7-4D83-8714-7D03E50F0D55}"/>
          </ac:cxnSpMkLst>
        </pc:cxnChg>
        <pc:cxnChg chg="add mod">
          <ac:chgData name="Qinru ZHUANG" userId="2281688f-b4b3-4b6f-9d4b-3d2b6738b111" providerId="ADAL" clId="{425C8FB6-136D-4738-A0EB-F188DA30E06D}" dt="2021-04-28T08:48:59.968" v="3730" actId="478"/>
          <ac:cxnSpMkLst>
            <pc:docMk/>
            <pc:sldMk cId="4061161087" sldId="319"/>
            <ac:cxnSpMk id="88" creationId="{F7FF891F-EA51-470B-A050-BD2285A6D975}"/>
          </ac:cxnSpMkLst>
        </pc:cxnChg>
        <pc:cxnChg chg="add mod">
          <ac:chgData name="Qinru ZHUANG" userId="2281688f-b4b3-4b6f-9d4b-3d2b6738b111" providerId="ADAL" clId="{425C8FB6-136D-4738-A0EB-F188DA30E06D}" dt="2021-04-28T08:48:59.968" v="3730" actId="478"/>
          <ac:cxnSpMkLst>
            <pc:docMk/>
            <pc:sldMk cId="4061161087" sldId="319"/>
            <ac:cxnSpMk id="96" creationId="{F0672457-4B16-4F13-8767-375D7125298E}"/>
          </ac:cxnSpMkLst>
        </pc:cxnChg>
        <pc:cxnChg chg="add mod">
          <ac:chgData name="Qinru ZHUANG" userId="2281688f-b4b3-4b6f-9d4b-3d2b6738b111" providerId="ADAL" clId="{425C8FB6-136D-4738-A0EB-F188DA30E06D}" dt="2021-04-28T08:55:52.937" v="3827" actId="14100"/>
          <ac:cxnSpMkLst>
            <pc:docMk/>
            <pc:sldMk cId="4061161087" sldId="319"/>
            <ac:cxnSpMk id="111" creationId="{83C5A7E5-C243-4C5D-A346-64F360230B8B}"/>
          </ac:cxnSpMkLst>
        </pc:cxnChg>
        <pc:cxnChg chg="add del mod">
          <ac:chgData name="Qinru ZHUANG" userId="2281688f-b4b3-4b6f-9d4b-3d2b6738b111" providerId="ADAL" clId="{425C8FB6-136D-4738-A0EB-F188DA30E06D}" dt="2021-04-28T08:47:38.278" v="3714" actId="478"/>
          <ac:cxnSpMkLst>
            <pc:docMk/>
            <pc:sldMk cId="4061161087" sldId="319"/>
            <ac:cxnSpMk id="8226" creationId="{975CD72E-C965-4741-9CB8-2F40C8A9E1AF}"/>
          </ac:cxnSpMkLst>
        </pc:cxnChg>
      </pc:sldChg>
      <pc:sldChg chg="addSp delSp modSp add mod modTransition modNotesTx">
        <pc:chgData name="Qinru ZHUANG" userId="2281688f-b4b3-4b6f-9d4b-3d2b6738b111" providerId="ADAL" clId="{425C8FB6-136D-4738-A0EB-F188DA30E06D}" dt="2021-04-28T16:01:40.548" v="9430" actId="20577"/>
        <pc:sldMkLst>
          <pc:docMk/>
          <pc:sldMk cId="3166172426" sldId="320"/>
        </pc:sldMkLst>
        <pc:spChg chg="add del mod">
          <ac:chgData name="Qinru ZHUANG" userId="2281688f-b4b3-4b6f-9d4b-3d2b6738b111" providerId="ADAL" clId="{425C8FB6-136D-4738-A0EB-F188DA30E06D}" dt="2021-04-27T15:19:13.144" v="1702" actId="478"/>
          <ac:spMkLst>
            <pc:docMk/>
            <pc:sldMk cId="3166172426" sldId="320"/>
            <ac:spMk id="3" creationId="{9AE88C86-52C6-46AE-A63B-25E3F2BDD19D}"/>
          </ac:spMkLst>
        </pc:spChg>
        <pc:spChg chg="add mod">
          <ac:chgData name="Qinru ZHUANG" userId="2281688f-b4b3-4b6f-9d4b-3d2b6738b111" providerId="ADAL" clId="{425C8FB6-136D-4738-A0EB-F188DA30E06D}" dt="2021-04-27T16:13:50.504" v="2127" actId="113"/>
          <ac:spMkLst>
            <pc:docMk/>
            <pc:sldMk cId="3166172426" sldId="320"/>
            <ac:spMk id="5" creationId="{294EEDB8-DAA1-4FD9-83E8-BDA19F169BBA}"/>
          </ac:spMkLst>
        </pc:spChg>
        <pc:spChg chg="add mod">
          <ac:chgData name="Qinru ZHUANG" userId="2281688f-b4b3-4b6f-9d4b-3d2b6738b111" providerId="ADAL" clId="{425C8FB6-136D-4738-A0EB-F188DA30E06D}" dt="2021-04-27T16:37:54.217" v="2281" actId="20577"/>
          <ac:spMkLst>
            <pc:docMk/>
            <pc:sldMk cId="3166172426" sldId="320"/>
            <ac:spMk id="6" creationId="{62C9B6AD-9A55-4FAE-85E9-993D96DA8B98}"/>
          </ac:spMkLst>
        </pc:spChg>
        <pc:spChg chg="add mod">
          <ac:chgData name="Qinru ZHUANG" userId="2281688f-b4b3-4b6f-9d4b-3d2b6738b111" providerId="ADAL" clId="{425C8FB6-136D-4738-A0EB-F188DA30E06D}" dt="2021-04-27T16:09:33.562" v="1995" actId="1037"/>
          <ac:spMkLst>
            <pc:docMk/>
            <pc:sldMk cId="3166172426" sldId="320"/>
            <ac:spMk id="7" creationId="{71597DB8-CA84-48D6-98D3-5C7AA81830E9}"/>
          </ac:spMkLst>
        </pc:spChg>
        <pc:spChg chg="add mod">
          <ac:chgData name="Qinru ZHUANG" userId="2281688f-b4b3-4b6f-9d4b-3d2b6738b111" providerId="ADAL" clId="{425C8FB6-136D-4738-A0EB-F188DA30E06D}" dt="2021-04-27T16:12:01.404" v="2075" actId="1076"/>
          <ac:spMkLst>
            <pc:docMk/>
            <pc:sldMk cId="3166172426" sldId="320"/>
            <ac:spMk id="8" creationId="{CFDF7C6F-A49C-44C4-ADE4-A479B15FCA94}"/>
          </ac:spMkLst>
        </pc:spChg>
        <pc:spChg chg="add del mod">
          <ac:chgData name="Qinru ZHUANG" userId="2281688f-b4b3-4b6f-9d4b-3d2b6738b111" providerId="ADAL" clId="{425C8FB6-136D-4738-A0EB-F188DA30E06D}" dt="2021-04-27T15:19:34.682" v="1707" actId="478"/>
          <ac:spMkLst>
            <pc:docMk/>
            <pc:sldMk cId="3166172426" sldId="320"/>
            <ac:spMk id="9" creationId="{6163ABE6-1B46-406F-A1E3-21F12D4F33F5}"/>
          </ac:spMkLst>
        </pc:spChg>
        <pc:spChg chg="add del mod">
          <ac:chgData name="Qinru ZHUANG" userId="2281688f-b4b3-4b6f-9d4b-3d2b6738b111" providerId="ADAL" clId="{425C8FB6-136D-4738-A0EB-F188DA30E06D}" dt="2021-04-27T15:18:48.876" v="1685" actId="478"/>
          <ac:spMkLst>
            <pc:docMk/>
            <pc:sldMk cId="3166172426" sldId="320"/>
            <ac:spMk id="10" creationId="{9B5339F1-C17A-48FD-83EE-60C2AFED2562}"/>
          </ac:spMkLst>
        </pc:spChg>
        <pc:spChg chg="add mod">
          <ac:chgData name="Qinru ZHUANG" userId="2281688f-b4b3-4b6f-9d4b-3d2b6738b111" providerId="ADAL" clId="{425C8FB6-136D-4738-A0EB-F188DA30E06D}" dt="2021-04-28T07:54:32.564" v="3020" actId="2711"/>
          <ac:spMkLst>
            <pc:docMk/>
            <pc:sldMk cId="3166172426" sldId="320"/>
            <ac:spMk id="12" creationId="{6A57B9FB-D3C4-4305-B510-AD6783152CE2}"/>
          </ac:spMkLst>
        </pc:spChg>
        <pc:spChg chg="add mod">
          <ac:chgData name="Qinru ZHUANG" userId="2281688f-b4b3-4b6f-9d4b-3d2b6738b111" providerId="ADAL" clId="{425C8FB6-136D-4738-A0EB-F188DA30E06D}" dt="2021-04-27T16:11:01.649" v="2069" actId="108"/>
          <ac:spMkLst>
            <pc:docMk/>
            <pc:sldMk cId="3166172426" sldId="320"/>
            <ac:spMk id="17" creationId="{64961DBD-5B71-4ED4-BA39-CD2F92650D45}"/>
          </ac:spMkLst>
        </pc:spChg>
        <pc:spChg chg="add mod">
          <ac:chgData name="Qinru ZHUANG" userId="2281688f-b4b3-4b6f-9d4b-3d2b6738b111" providerId="ADAL" clId="{425C8FB6-136D-4738-A0EB-F188DA30E06D}" dt="2021-04-27T16:12:01.404" v="2075" actId="1076"/>
          <ac:spMkLst>
            <pc:docMk/>
            <pc:sldMk cId="3166172426" sldId="320"/>
            <ac:spMk id="18" creationId="{EA7017A3-D75B-467D-8657-185866B2C9FE}"/>
          </ac:spMkLst>
        </pc:spChg>
        <pc:spChg chg="mod">
          <ac:chgData name="Qinru ZHUANG" userId="2281688f-b4b3-4b6f-9d4b-3d2b6738b111" providerId="ADAL" clId="{425C8FB6-136D-4738-A0EB-F188DA30E06D}" dt="2021-04-27T14:35:52.404" v="1160" actId="20577"/>
          <ac:spMkLst>
            <pc:docMk/>
            <pc:sldMk cId="3166172426" sldId="320"/>
            <ac:spMk id="20" creationId="{00000000-0000-0000-0000-000000000000}"/>
          </ac:spMkLst>
        </pc:spChg>
        <pc:spChg chg="mod">
          <ac:chgData name="Qinru ZHUANG" userId="2281688f-b4b3-4b6f-9d4b-3d2b6738b111" providerId="ADAL" clId="{425C8FB6-136D-4738-A0EB-F188DA30E06D}" dt="2021-04-28T13:05:04.667" v="6031" actId="20577"/>
          <ac:spMkLst>
            <pc:docMk/>
            <pc:sldMk cId="3166172426" sldId="320"/>
            <ac:spMk id="21" creationId="{C44BEEAC-CE88-4296-89B4-654C34ABEFED}"/>
          </ac:spMkLst>
        </pc:spChg>
        <pc:spChg chg="add mod">
          <ac:chgData name="Qinru ZHUANG" userId="2281688f-b4b3-4b6f-9d4b-3d2b6738b111" providerId="ADAL" clId="{425C8FB6-136D-4738-A0EB-F188DA30E06D}" dt="2021-04-27T16:13:43.945" v="2126" actId="122"/>
          <ac:spMkLst>
            <pc:docMk/>
            <pc:sldMk cId="3166172426" sldId="320"/>
            <ac:spMk id="22" creationId="{E93B1AF7-51BB-4805-A123-CEA36ED8E95D}"/>
          </ac:spMkLst>
        </pc:spChg>
        <pc:grpChg chg="del">
          <ac:chgData name="Qinru ZHUANG" userId="2281688f-b4b3-4b6f-9d4b-3d2b6738b111" providerId="ADAL" clId="{425C8FB6-136D-4738-A0EB-F188DA30E06D}" dt="2021-04-27T14:35:59.017" v="1161" actId="478"/>
          <ac:grpSpMkLst>
            <pc:docMk/>
            <pc:sldMk cId="3166172426" sldId="320"/>
            <ac:grpSpMk id="2" creationId="{BA99F7F7-6676-40C5-B331-D92A7A7C801B}"/>
          </ac:grpSpMkLst>
        </pc:grpChg>
        <pc:picChg chg="add del mod">
          <ac:chgData name="Qinru ZHUANG" userId="2281688f-b4b3-4b6f-9d4b-3d2b6738b111" providerId="ADAL" clId="{425C8FB6-136D-4738-A0EB-F188DA30E06D}" dt="2021-04-27T15:41:05.270" v="1868" actId="478"/>
          <ac:picMkLst>
            <pc:docMk/>
            <pc:sldMk cId="3166172426" sldId="320"/>
            <ac:picMk id="15" creationId="{6EB6796F-66EA-417A-BFC6-795CFC43046D}"/>
          </ac:picMkLst>
        </pc:picChg>
      </pc:sldChg>
      <pc:sldChg chg="addSp modSp add mod ord modTransition modNotesTx">
        <pc:chgData name="Qinru ZHUANG" userId="2281688f-b4b3-4b6f-9d4b-3d2b6738b111" providerId="ADAL" clId="{425C8FB6-136D-4738-A0EB-F188DA30E06D}" dt="2021-04-29T01:47:18.481" v="10875" actId="20577"/>
        <pc:sldMkLst>
          <pc:docMk/>
          <pc:sldMk cId="3358968646" sldId="321"/>
        </pc:sldMkLst>
        <pc:spChg chg="add mod">
          <ac:chgData name="Qinru ZHUANG" userId="2281688f-b4b3-4b6f-9d4b-3d2b6738b111" providerId="ADAL" clId="{425C8FB6-136D-4738-A0EB-F188DA30E06D}" dt="2021-04-28T13:37:44.521" v="6370"/>
          <ac:spMkLst>
            <pc:docMk/>
            <pc:sldMk cId="3358968646" sldId="321"/>
            <ac:spMk id="8" creationId="{039612A0-2573-4322-9A9D-D3F61DA96225}"/>
          </ac:spMkLst>
        </pc:spChg>
        <pc:spChg chg="mod">
          <ac:chgData name="Qinru ZHUANG" userId="2281688f-b4b3-4b6f-9d4b-3d2b6738b111" providerId="ADAL" clId="{425C8FB6-136D-4738-A0EB-F188DA30E06D}" dt="2021-04-28T12:58:19.662" v="6003" actId="113"/>
          <ac:spMkLst>
            <pc:docMk/>
            <pc:sldMk cId="3358968646" sldId="321"/>
            <ac:spMk id="21" creationId="{C44BEEAC-CE88-4296-89B4-654C34ABEFED}"/>
          </ac:spMkLst>
        </pc:spChg>
      </pc:sldChg>
      <pc:sldChg chg="addSp delSp modSp new mod modTransition modClrScheme chgLayout modNotesTx">
        <pc:chgData name="Qinru ZHUANG" userId="2281688f-b4b3-4b6f-9d4b-3d2b6738b111" providerId="ADAL" clId="{425C8FB6-136D-4738-A0EB-F188DA30E06D}" dt="2021-04-29T02:00:54.687" v="11799" actId="20577"/>
        <pc:sldMkLst>
          <pc:docMk/>
          <pc:sldMk cId="604599509" sldId="322"/>
        </pc:sldMkLst>
        <pc:spChg chg="add mod">
          <ac:chgData name="Qinru ZHUANG" userId="2281688f-b4b3-4b6f-9d4b-3d2b6738b111" providerId="ADAL" clId="{425C8FB6-136D-4738-A0EB-F188DA30E06D}" dt="2021-04-27T16:33:10.128" v="2244" actId="20577"/>
          <ac:spMkLst>
            <pc:docMk/>
            <pc:sldMk cId="604599509" sldId="322"/>
            <ac:spMk id="2" creationId="{ED4FD688-F949-4D2E-A086-5A4E9FAE58E5}"/>
          </ac:spMkLst>
        </pc:spChg>
        <pc:spChg chg="add mod">
          <ac:chgData name="Qinru ZHUANG" userId="2281688f-b4b3-4b6f-9d4b-3d2b6738b111" providerId="ADAL" clId="{425C8FB6-136D-4738-A0EB-F188DA30E06D}" dt="2021-04-29T02:00:54.687" v="11799" actId="20577"/>
          <ac:spMkLst>
            <pc:docMk/>
            <pc:sldMk cId="604599509" sldId="322"/>
            <ac:spMk id="5" creationId="{89FA6160-03CD-44C0-9767-597582816673}"/>
          </ac:spMkLst>
        </pc:spChg>
        <pc:spChg chg="add del">
          <ac:chgData name="Qinru ZHUANG" userId="2281688f-b4b3-4b6f-9d4b-3d2b6738b111" providerId="ADAL" clId="{425C8FB6-136D-4738-A0EB-F188DA30E06D}" dt="2021-04-27T16:15:04.384" v="2129" actId="22"/>
          <ac:spMkLst>
            <pc:docMk/>
            <pc:sldMk cId="604599509" sldId="322"/>
            <ac:spMk id="7" creationId="{3F071EEE-7722-455A-9C8A-1F95FBFE9F67}"/>
          </ac:spMkLst>
        </pc:spChg>
        <pc:spChg chg="add mod">
          <ac:chgData name="Qinru ZHUANG" userId="2281688f-b4b3-4b6f-9d4b-3d2b6738b111" providerId="ADAL" clId="{425C8FB6-136D-4738-A0EB-F188DA30E06D}" dt="2021-04-27T16:15:47.363" v="2140" actId="20577"/>
          <ac:spMkLst>
            <pc:docMk/>
            <pc:sldMk cId="604599509" sldId="322"/>
            <ac:spMk id="9" creationId="{12320283-51FC-4E26-AC7D-DB0778B0864D}"/>
          </ac:spMkLst>
        </pc:spChg>
        <pc:picChg chg="add mod">
          <ac:chgData name="Qinru ZHUANG" userId="2281688f-b4b3-4b6f-9d4b-3d2b6738b111" providerId="ADAL" clId="{425C8FB6-136D-4738-A0EB-F188DA30E06D}" dt="2021-04-27T14:52:23.277" v="1507" actId="1076"/>
          <ac:picMkLst>
            <pc:docMk/>
            <pc:sldMk cId="604599509" sldId="322"/>
            <ac:picMk id="3" creationId="{E848218C-F8E5-48E1-A14F-2C9F2303C39B}"/>
          </ac:picMkLst>
        </pc:picChg>
      </pc:sldChg>
      <pc:sldChg chg="addSp delSp modSp mod setBg addAnim delAnim setClrOvrMap">
        <pc:chgData name="Qinru ZHUANG" userId="2281688f-b4b3-4b6f-9d4b-3d2b6738b111" providerId="ADAL" clId="{425C8FB6-136D-4738-A0EB-F188DA30E06D}" dt="2021-04-29T02:46:42.240" v="13285" actId="1035"/>
        <pc:sldMkLst>
          <pc:docMk/>
          <pc:sldMk cId="139566314" sldId="323"/>
        </pc:sldMkLst>
        <pc:spChg chg="add del mod ord">
          <ac:chgData name="Qinru ZHUANG" userId="2281688f-b4b3-4b6f-9d4b-3d2b6738b111" providerId="ADAL" clId="{425C8FB6-136D-4738-A0EB-F188DA30E06D}" dt="2021-04-27T15:05:32.108" v="1592" actId="478"/>
          <ac:spMkLst>
            <pc:docMk/>
            <pc:sldMk cId="139566314" sldId="323"/>
            <ac:spMk id="2" creationId="{ED4FD688-F949-4D2E-A086-5A4E9FAE58E5}"/>
          </ac:spMkLst>
        </pc:spChg>
        <pc:spChg chg="add del mod">
          <ac:chgData name="Qinru ZHUANG" userId="2281688f-b4b3-4b6f-9d4b-3d2b6738b111" providerId="ADAL" clId="{425C8FB6-136D-4738-A0EB-F188DA30E06D}" dt="2021-04-27T14:58:45.099" v="1545" actId="478"/>
          <ac:spMkLst>
            <pc:docMk/>
            <pc:sldMk cId="139566314" sldId="323"/>
            <ac:spMk id="6" creationId="{73B20B47-4D64-440C-8BBE-D8D74E6CB319}"/>
          </ac:spMkLst>
        </pc:spChg>
        <pc:spChg chg="add del">
          <ac:chgData name="Qinru ZHUANG" userId="2281688f-b4b3-4b6f-9d4b-3d2b6738b111" providerId="ADAL" clId="{425C8FB6-136D-4738-A0EB-F188DA30E06D}" dt="2021-04-27T14:57:15.697" v="1525" actId="26606"/>
          <ac:spMkLst>
            <pc:docMk/>
            <pc:sldMk cId="139566314" sldId="323"/>
            <ac:spMk id="9" creationId="{0671A8AE-40A1-4631-A6B8-581AFF065482}"/>
          </ac:spMkLst>
        </pc:spChg>
        <pc:spChg chg="add del">
          <ac:chgData name="Qinru ZHUANG" userId="2281688f-b4b3-4b6f-9d4b-3d2b6738b111" providerId="ADAL" clId="{425C8FB6-136D-4738-A0EB-F188DA30E06D}" dt="2021-04-27T15:05:08.007" v="1575" actId="26606"/>
          <ac:spMkLst>
            <pc:docMk/>
            <pc:sldMk cId="139566314" sldId="323"/>
            <ac:spMk id="10" creationId="{F8446B12-7391-4711-8B31-112A0B896C76}"/>
          </ac:spMkLst>
        </pc:spChg>
        <pc:spChg chg="add del">
          <ac:chgData name="Qinru ZHUANG" userId="2281688f-b4b3-4b6f-9d4b-3d2b6738b111" providerId="ADAL" clId="{425C8FB6-136D-4738-A0EB-F188DA30E06D}" dt="2021-04-27T14:57:15.697" v="1525" actId="26606"/>
          <ac:spMkLst>
            <pc:docMk/>
            <pc:sldMk cId="139566314" sldId="323"/>
            <ac:spMk id="11" creationId="{AB58EF07-17C2-48CF-ABB0-EEF1F17CB8F0}"/>
          </ac:spMkLst>
        </pc:spChg>
        <pc:spChg chg="add del">
          <ac:chgData name="Qinru ZHUANG" userId="2281688f-b4b3-4b6f-9d4b-3d2b6738b111" providerId="ADAL" clId="{425C8FB6-136D-4738-A0EB-F188DA30E06D}" dt="2021-04-27T14:57:15.697" v="1525" actId="26606"/>
          <ac:spMkLst>
            <pc:docMk/>
            <pc:sldMk cId="139566314" sldId="323"/>
            <ac:spMk id="13" creationId="{AF2F604E-43BE-4DC3-B983-E071523364F8}"/>
          </ac:spMkLst>
        </pc:spChg>
        <pc:spChg chg="add del">
          <ac:chgData name="Qinru ZHUANG" userId="2281688f-b4b3-4b6f-9d4b-3d2b6738b111" providerId="ADAL" clId="{425C8FB6-136D-4738-A0EB-F188DA30E06D}" dt="2021-04-27T14:57:15.697" v="1525" actId="26606"/>
          <ac:spMkLst>
            <pc:docMk/>
            <pc:sldMk cId="139566314" sldId="323"/>
            <ac:spMk id="15" creationId="{08C9B587-E65E-4B52-B37C-ABEBB6E87928}"/>
          </ac:spMkLst>
        </pc:spChg>
        <pc:spChg chg="add del mod">
          <ac:chgData name="Qinru ZHUANG" userId="2281688f-b4b3-4b6f-9d4b-3d2b6738b111" providerId="ADAL" clId="{425C8FB6-136D-4738-A0EB-F188DA30E06D}" dt="2021-04-27T15:05:48.175" v="1597" actId="478"/>
          <ac:spMkLst>
            <pc:docMk/>
            <pc:sldMk cId="139566314" sldId="323"/>
            <ac:spMk id="18" creationId="{4FB945D1-D34D-4B9D-9B10-404EF9D568FB}"/>
          </ac:spMkLst>
        </pc:spChg>
        <pc:spChg chg="add del">
          <ac:chgData name="Qinru ZHUANG" userId="2281688f-b4b3-4b6f-9d4b-3d2b6738b111" providerId="ADAL" clId="{425C8FB6-136D-4738-A0EB-F188DA30E06D}" dt="2021-04-27T15:05:10.987" v="1579" actId="26606"/>
          <ac:spMkLst>
            <pc:docMk/>
            <pc:sldMk cId="139566314" sldId="323"/>
            <ac:spMk id="19" creationId="{F8446B12-7391-4711-8B31-112A0B896C76}"/>
          </ac:spMkLst>
        </pc:spChg>
        <pc:spChg chg="add del">
          <ac:chgData name="Qinru ZHUANG" userId="2281688f-b4b3-4b6f-9d4b-3d2b6738b111" providerId="ADAL" clId="{425C8FB6-136D-4738-A0EB-F188DA30E06D}" dt="2021-04-27T14:57:12.851" v="1524" actId="26606"/>
          <ac:spMkLst>
            <pc:docMk/>
            <pc:sldMk cId="139566314" sldId="323"/>
            <ac:spMk id="20" creationId="{F8446B12-7391-4711-8B31-112A0B896C76}"/>
          </ac:spMkLst>
        </pc:spChg>
        <pc:spChg chg="mod">
          <ac:chgData name="Qinru ZHUANG" userId="2281688f-b4b3-4b6f-9d4b-3d2b6738b111" providerId="ADAL" clId="{425C8FB6-136D-4738-A0EB-F188DA30E06D}" dt="2021-04-27T14:58:13.497" v="1535"/>
          <ac:spMkLst>
            <pc:docMk/>
            <pc:sldMk cId="139566314" sldId="323"/>
            <ac:spMk id="25" creationId="{04E651FC-DC8A-4F94-B522-72F6A504BE85}"/>
          </ac:spMkLst>
        </pc:spChg>
        <pc:spChg chg="mod">
          <ac:chgData name="Qinru ZHUANG" userId="2281688f-b4b3-4b6f-9d4b-3d2b6738b111" providerId="ADAL" clId="{425C8FB6-136D-4738-A0EB-F188DA30E06D}" dt="2021-04-27T14:58:13.497" v="1535"/>
          <ac:spMkLst>
            <pc:docMk/>
            <pc:sldMk cId="139566314" sldId="323"/>
            <ac:spMk id="26" creationId="{44E35974-4942-418C-AF30-4D6EC972EDF9}"/>
          </ac:spMkLst>
        </pc:spChg>
        <pc:spChg chg="del">
          <ac:chgData name="Qinru ZHUANG" userId="2281688f-b4b3-4b6f-9d4b-3d2b6738b111" providerId="ADAL" clId="{425C8FB6-136D-4738-A0EB-F188DA30E06D}" dt="2021-04-28T14:12:28.406" v="6578" actId="478"/>
          <ac:spMkLst>
            <pc:docMk/>
            <pc:sldMk cId="139566314" sldId="323"/>
            <ac:spMk id="28" creationId="{2F2358E9-F0BF-4478-B8BD-B997E5C1D713}"/>
          </ac:spMkLst>
        </pc:spChg>
        <pc:spChg chg="add del">
          <ac:chgData name="Qinru ZHUANG" userId="2281688f-b4b3-4b6f-9d4b-3d2b6738b111" providerId="ADAL" clId="{425C8FB6-136D-4738-A0EB-F188DA30E06D}" dt="2021-04-27T15:05:22.338" v="1583" actId="26606"/>
          <ac:spMkLst>
            <pc:docMk/>
            <pc:sldMk cId="139566314" sldId="323"/>
            <ac:spMk id="29" creationId="{F8446B12-7391-4711-8B31-112A0B896C76}"/>
          </ac:spMkLst>
        </pc:spChg>
        <pc:spChg chg="add del">
          <ac:chgData name="Qinru ZHUANG" userId="2281688f-b4b3-4b6f-9d4b-3d2b6738b111" providerId="ADAL" clId="{425C8FB6-136D-4738-A0EB-F188DA30E06D}" dt="2021-04-27T15:05:24.370" v="1587" actId="26606"/>
          <ac:spMkLst>
            <pc:docMk/>
            <pc:sldMk cId="139566314" sldId="323"/>
            <ac:spMk id="32" creationId="{F8446B12-7391-4711-8B31-112A0B896C76}"/>
          </ac:spMkLst>
        </pc:spChg>
        <pc:spChg chg="add">
          <ac:chgData name="Qinru ZHUANG" userId="2281688f-b4b3-4b6f-9d4b-3d2b6738b111" providerId="ADAL" clId="{425C8FB6-136D-4738-A0EB-F188DA30E06D}" dt="2021-04-27T15:05:24.402" v="1588" actId="26606"/>
          <ac:spMkLst>
            <pc:docMk/>
            <pc:sldMk cId="139566314" sldId="323"/>
            <ac:spMk id="37" creationId="{F8446B12-7391-4711-8B31-112A0B896C76}"/>
          </ac:spMkLst>
        </pc:spChg>
        <pc:spChg chg="mod">
          <ac:chgData name="Qinru ZHUANG" userId="2281688f-b4b3-4b6f-9d4b-3d2b6738b111" providerId="ADAL" clId="{425C8FB6-136D-4738-A0EB-F188DA30E06D}" dt="2021-04-27T15:05:42.086" v="1596" actId="1076"/>
          <ac:spMkLst>
            <pc:docMk/>
            <pc:sldMk cId="139566314" sldId="323"/>
            <ac:spMk id="49" creationId="{838D8AED-DB3F-4737-8FBF-3993D23AD8AF}"/>
          </ac:spMkLst>
        </pc:spChg>
        <pc:spChg chg="mod">
          <ac:chgData name="Qinru ZHUANG" userId="2281688f-b4b3-4b6f-9d4b-3d2b6738b111" providerId="ADAL" clId="{425C8FB6-136D-4738-A0EB-F188DA30E06D}" dt="2021-04-29T02:46:42.240" v="13285" actId="1035"/>
          <ac:spMkLst>
            <pc:docMk/>
            <pc:sldMk cId="139566314" sldId="323"/>
            <ac:spMk id="50" creationId="{F257C464-8949-4164-AB6E-5AB766A8F282}"/>
          </ac:spMkLst>
        </pc:spChg>
        <pc:spChg chg="add del">
          <ac:chgData name="Qinru ZHUANG" userId="2281688f-b4b3-4b6f-9d4b-3d2b6738b111" providerId="ADAL" clId="{425C8FB6-136D-4738-A0EB-F188DA30E06D}" dt="2021-04-27T14:59:54.687" v="1551" actId="26606"/>
          <ac:spMkLst>
            <pc:docMk/>
            <pc:sldMk cId="139566314" sldId="323"/>
            <ac:spMk id="71" creationId="{F8446B12-7391-4711-8B31-112A0B896C76}"/>
          </ac:spMkLst>
        </pc:spChg>
        <pc:spChg chg="add del">
          <ac:chgData name="Qinru ZHUANG" userId="2281688f-b4b3-4b6f-9d4b-3d2b6738b111" providerId="ADAL" clId="{425C8FB6-136D-4738-A0EB-F188DA30E06D}" dt="2021-04-27T15:00:53.248" v="1562" actId="26606"/>
          <ac:spMkLst>
            <pc:docMk/>
            <pc:sldMk cId="139566314" sldId="323"/>
            <ac:spMk id="6149" creationId="{F8446B12-7391-4711-8B31-112A0B896C76}"/>
          </ac:spMkLst>
        </pc:spChg>
        <pc:spChg chg="add del">
          <ac:chgData name="Qinru ZHUANG" userId="2281688f-b4b3-4b6f-9d4b-3d2b6738b111" providerId="ADAL" clId="{425C8FB6-136D-4738-A0EB-F188DA30E06D}" dt="2021-04-27T15:03:30.871" v="1566" actId="26606"/>
          <ac:spMkLst>
            <pc:docMk/>
            <pc:sldMk cId="139566314" sldId="323"/>
            <ac:spMk id="6151" creationId="{F8446B12-7391-4711-8B31-112A0B896C76}"/>
          </ac:spMkLst>
        </pc:spChg>
        <pc:grpChg chg="add del">
          <ac:chgData name="Qinru ZHUANG" userId="2281688f-b4b3-4b6f-9d4b-3d2b6738b111" providerId="ADAL" clId="{425C8FB6-136D-4738-A0EB-F188DA30E06D}" dt="2021-04-27T15:05:08.007" v="1575" actId="26606"/>
          <ac:grpSpMkLst>
            <pc:docMk/>
            <pc:sldMk cId="139566314" sldId="323"/>
            <ac:grpSpMk id="12" creationId="{4252769E-B9F0-4068-A645-5BBEF16E9C28}"/>
          </ac:grpSpMkLst>
        </pc:grpChg>
        <pc:grpChg chg="add del mod">
          <ac:chgData name="Qinru ZHUANG" userId="2281688f-b4b3-4b6f-9d4b-3d2b6738b111" providerId="ADAL" clId="{425C8FB6-136D-4738-A0EB-F188DA30E06D}" dt="2021-04-27T14:58:44.212" v="1544"/>
          <ac:grpSpMkLst>
            <pc:docMk/>
            <pc:sldMk cId="139566314" sldId="323"/>
            <ac:grpSpMk id="21" creationId="{13380378-4E87-49BA-8160-1C79EC1E43CC}"/>
          </ac:grpSpMkLst>
        </pc:grpChg>
        <pc:grpChg chg="add del">
          <ac:chgData name="Qinru ZHUANG" userId="2281688f-b4b3-4b6f-9d4b-3d2b6738b111" providerId="ADAL" clId="{425C8FB6-136D-4738-A0EB-F188DA30E06D}" dt="2021-04-27T14:57:12.851" v="1524" actId="26606"/>
          <ac:grpSpMkLst>
            <pc:docMk/>
            <pc:sldMk cId="139566314" sldId="323"/>
            <ac:grpSpMk id="22" creationId="{4252769E-B9F0-4068-A645-5BBEF16E9C28}"/>
          </ac:grpSpMkLst>
        </pc:grpChg>
        <pc:grpChg chg="add del">
          <ac:chgData name="Qinru ZHUANG" userId="2281688f-b4b3-4b6f-9d4b-3d2b6738b111" providerId="ADAL" clId="{425C8FB6-136D-4738-A0EB-F188DA30E06D}" dt="2021-04-27T15:05:10.987" v="1579" actId="26606"/>
          <ac:grpSpMkLst>
            <pc:docMk/>
            <pc:sldMk cId="139566314" sldId="323"/>
            <ac:grpSpMk id="23" creationId="{AC0B7807-0C83-4963-821A-69B172722E49}"/>
          </ac:grpSpMkLst>
        </pc:grpChg>
        <pc:grpChg chg="add del">
          <ac:chgData name="Qinru ZHUANG" userId="2281688f-b4b3-4b6f-9d4b-3d2b6738b111" providerId="ADAL" clId="{425C8FB6-136D-4738-A0EB-F188DA30E06D}" dt="2021-04-27T15:05:22.338" v="1583" actId="26606"/>
          <ac:grpSpMkLst>
            <pc:docMk/>
            <pc:sldMk cId="139566314" sldId="323"/>
            <ac:grpSpMk id="30" creationId="{4252769E-B9F0-4068-A645-5BBEF16E9C28}"/>
          </ac:grpSpMkLst>
        </pc:grpChg>
        <pc:grpChg chg="add del">
          <ac:chgData name="Qinru ZHUANG" userId="2281688f-b4b3-4b6f-9d4b-3d2b6738b111" providerId="ADAL" clId="{425C8FB6-136D-4738-A0EB-F188DA30E06D}" dt="2021-04-27T15:05:24.370" v="1587" actId="26606"/>
          <ac:grpSpMkLst>
            <pc:docMk/>
            <pc:sldMk cId="139566314" sldId="323"/>
            <ac:grpSpMk id="33" creationId="{AC0B7807-0C83-4963-821A-69B172722E49}"/>
          </ac:grpSpMkLst>
        </pc:grpChg>
        <pc:grpChg chg="add">
          <ac:chgData name="Qinru ZHUANG" userId="2281688f-b4b3-4b6f-9d4b-3d2b6738b111" providerId="ADAL" clId="{425C8FB6-136D-4738-A0EB-F188DA30E06D}" dt="2021-04-27T15:05:24.402" v="1588" actId="26606"/>
          <ac:grpSpMkLst>
            <pc:docMk/>
            <pc:sldMk cId="139566314" sldId="323"/>
            <ac:grpSpMk id="38" creationId="{4252769E-B9F0-4068-A645-5BBEF16E9C28}"/>
          </ac:grpSpMkLst>
        </pc:grpChg>
        <pc:grpChg chg="add mod">
          <ac:chgData name="Qinru ZHUANG" userId="2281688f-b4b3-4b6f-9d4b-3d2b6738b111" providerId="ADAL" clId="{425C8FB6-136D-4738-A0EB-F188DA30E06D}" dt="2021-04-27T15:05:36.174" v="1595" actId="1076"/>
          <ac:grpSpMkLst>
            <pc:docMk/>
            <pc:sldMk cId="139566314" sldId="323"/>
            <ac:grpSpMk id="48" creationId="{18EDDA98-B3F0-42FD-8831-F4A410EFB840}"/>
          </ac:grpSpMkLst>
        </pc:grpChg>
        <pc:grpChg chg="add del">
          <ac:chgData name="Qinru ZHUANG" userId="2281688f-b4b3-4b6f-9d4b-3d2b6738b111" providerId="ADAL" clId="{425C8FB6-136D-4738-A0EB-F188DA30E06D}" dt="2021-04-27T14:59:54.687" v="1551" actId="26606"/>
          <ac:grpSpMkLst>
            <pc:docMk/>
            <pc:sldMk cId="139566314" sldId="323"/>
            <ac:grpSpMk id="73" creationId="{4252769E-B9F0-4068-A645-5BBEF16E9C28}"/>
          </ac:grpSpMkLst>
        </pc:grpChg>
        <pc:grpChg chg="add del">
          <ac:chgData name="Qinru ZHUANG" userId="2281688f-b4b3-4b6f-9d4b-3d2b6738b111" providerId="ADAL" clId="{425C8FB6-136D-4738-A0EB-F188DA30E06D}" dt="2021-04-27T15:00:53.248" v="1562" actId="26606"/>
          <ac:grpSpMkLst>
            <pc:docMk/>
            <pc:sldMk cId="139566314" sldId="323"/>
            <ac:grpSpMk id="6150" creationId="{4252769E-B9F0-4068-A645-5BBEF16E9C28}"/>
          </ac:grpSpMkLst>
        </pc:grpChg>
        <pc:grpChg chg="add del">
          <ac:chgData name="Qinru ZHUANG" userId="2281688f-b4b3-4b6f-9d4b-3d2b6738b111" providerId="ADAL" clId="{425C8FB6-136D-4738-A0EB-F188DA30E06D}" dt="2021-04-27T15:03:30.871" v="1566" actId="26606"/>
          <ac:grpSpMkLst>
            <pc:docMk/>
            <pc:sldMk cId="139566314" sldId="323"/>
            <ac:grpSpMk id="6152" creationId="{4252769E-B9F0-4068-A645-5BBEF16E9C28}"/>
          </ac:grpSpMkLst>
        </pc:grpChg>
        <pc:picChg chg="del">
          <ac:chgData name="Qinru ZHUANG" userId="2281688f-b4b3-4b6f-9d4b-3d2b6738b111" providerId="ADAL" clId="{425C8FB6-136D-4738-A0EB-F188DA30E06D}" dt="2021-04-27T14:56:07.995" v="1514" actId="478"/>
          <ac:picMkLst>
            <pc:docMk/>
            <pc:sldMk cId="139566314" sldId="323"/>
            <ac:picMk id="3" creationId="{E848218C-F8E5-48E1-A14F-2C9F2303C39B}"/>
          </ac:picMkLst>
        </pc:picChg>
        <pc:picChg chg="add del mod ord">
          <ac:chgData name="Qinru ZHUANG" userId="2281688f-b4b3-4b6f-9d4b-3d2b6738b111" providerId="ADAL" clId="{425C8FB6-136D-4738-A0EB-F188DA30E06D}" dt="2021-04-27T14:57:37.869" v="1527" actId="478"/>
          <ac:picMkLst>
            <pc:docMk/>
            <pc:sldMk cId="139566314" sldId="323"/>
            <ac:picMk id="4" creationId="{F706D143-AC28-44F9-BABC-E35A4B89840C}"/>
          </ac:picMkLst>
        </pc:picChg>
        <pc:picChg chg="add mod">
          <ac:chgData name="Qinru ZHUANG" userId="2281688f-b4b3-4b6f-9d4b-3d2b6738b111" providerId="ADAL" clId="{425C8FB6-136D-4738-A0EB-F188DA30E06D}" dt="2021-04-27T15:05:24.402" v="1588" actId="26606"/>
          <ac:picMkLst>
            <pc:docMk/>
            <pc:sldMk cId="139566314" sldId="323"/>
            <ac:picMk id="8" creationId="{CE14DD0E-752F-4A4D-810A-FA89D9C7B258}"/>
          </ac:picMkLst>
        </pc:picChg>
        <pc:picChg chg="add del mod">
          <ac:chgData name="Qinru ZHUANG" userId="2281688f-b4b3-4b6f-9d4b-3d2b6738b111" providerId="ADAL" clId="{425C8FB6-136D-4738-A0EB-F188DA30E06D}" dt="2021-04-27T15:04:49.345" v="1568" actId="478"/>
          <ac:picMkLst>
            <pc:docMk/>
            <pc:sldMk cId="139566314" sldId="323"/>
            <ac:picMk id="6146" creationId="{E27D34FB-0417-47EC-BC96-9D00BEE02583}"/>
          </ac:picMkLst>
        </pc:picChg>
        <pc:picChg chg="add del">
          <ac:chgData name="Qinru ZHUANG" userId="2281688f-b4b3-4b6f-9d4b-3d2b6738b111" providerId="ADAL" clId="{425C8FB6-136D-4738-A0EB-F188DA30E06D}" dt="2021-04-27T15:00:31.701" v="1557" actId="478"/>
          <ac:picMkLst>
            <pc:docMk/>
            <pc:sldMk cId="139566314" sldId="323"/>
            <ac:picMk id="6148" creationId="{EE6B1578-13EB-422A-AEE8-E2161AF7E84C}"/>
          </ac:picMkLst>
        </pc:picChg>
      </pc:sldChg>
      <pc:sldChg chg="addSp delSp modSp add mod modTransition setBg modNotesTx">
        <pc:chgData name="Qinru ZHUANG" userId="2281688f-b4b3-4b6f-9d4b-3d2b6738b111" providerId="ADAL" clId="{425C8FB6-136D-4738-A0EB-F188DA30E06D}" dt="2021-04-29T02:01:40.099" v="11869" actId="20577"/>
        <pc:sldMkLst>
          <pc:docMk/>
          <pc:sldMk cId="1998400821" sldId="324"/>
        </pc:sldMkLst>
        <pc:spChg chg="add del mod">
          <ac:chgData name="Qinru ZHUANG" userId="2281688f-b4b3-4b6f-9d4b-3d2b6738b111" providerId="ADAL" clId="{425C8FB6-136D-4738-A0EB-F188DA30E06D}" dt="2021-04-27T16:34:14.011" v="2248" actId="478"/>
          <ac:spMkLst>
            <pc:docMk/>
            <pc:sldMk cId="1998400821" sldId="324"/>
            <ac:spMk id="2" creationId="{8B30717A-787E-489E-8675-69EC9F844679}"/>
          </ac:spMkLst>
        </pc:spChg>
        <pc:spChg chg="add mod">
          <ac:chgData name="Qinru ZHUANG" userId="2281688f-b4b3-4b6f-9d4b-3d2b6738b111" providerId="ADAL" clId="{425C8FB6-136D-4738-A0EB-F188DA30E06D}" dt="2021-04-28T09:11:49.295" v="4132"/>
          <ac:spMkLst>
            <pc:docMk/>
            <pc:sldMk cId="1998400821" sldId="324"/>
            <ac:spMk id="3" creationId="{7A4702E8-925B-462A-9161-171CF7759C7D}"/>
          </ac:spMkLst>
        </pc:spChg>
        <pc:spChg chg="mod">
          <ac:chgData name="Qinru ZHUANG" userId="2281688f-b4b3-4b6f-9d4b-3d2b6738b111" providerId="ADAL" clId="{425C8FB6-136D-4738-A0EB-F188DA30E06D}" dt="2021-04-28T14:12:58.483" v="6580" actId="1076"/>
          <ac:spMkLst>
            <pc:docMk/>
            <pc:sldMk cId="1998400821" sldId="324"/>
            <ac:spMk id="5" creationId="{3EDC1698-240D-4AEC-9042-0F07BCA34064}"/>
          </ac:spMkLst>
        </pc:spChg>
        <pc:spChg chg="add del mod">
          <ac:chgData name="Qinru ZHUANG" userId="2281688f-b4b3-4b6f-9d4b-3d2b6738b111" providerId="ADAL" clId="{425C8FB6-136D-4738-A0EB-F188DA30E06D}" dt="2021-04-27T16:52:50.945" v="2416"/>
          <ac:spMkLst>
            <pc:docMk/>
            <pc:sldMk cId="1998400821" sldId="324"/>
            <ac:spMk id="16" creationId="{D95B5023-A3C5-4D40-B7F2-D1B85C7189C9}"/>
          </ac:spMkLst>
        </pc:spChg>
        <pc:spChg chg="add mod">
          <ac:chgData name="Qinru ZHUANG" userId="2281688f-b4b3-4b6f-9d4b-3d2b6738b111" providerId="ADAL" clId="{425C8FB6-136D-4738-A0EB-F188DA30E06D}" dt="2021-04-28T11:55:36.696" v="5308" actId="12"/>
          <ac:spMkLst>
            <pc:docMk/>
            <pc:sldMk cId="1998400821" sldId="324"/>
            <ac:spMk id="19" creationId="{2DDDB213-84F7-4E88-A5D3-FBA9AF54DD3A}"/>
          </ac:spMkLst>
        </pc:spChg>
        <pc:spChg chg="mod">
          <ac:chgData name="Qinru ZHUANG" userId="2281688f-b4b3-4b6f-9d4b-3d2b6738b111" providerId="ADAL" clId="{425C8FB6-136D-4738-A0EB-F188DA30E06D}" dt="2021-04-27T16:58:06.269" v="2459" actId="1076"/>
          <ac:spMkLst>
            <pc:docMk/>
            <pc:sldMk cId="1998400821" sldId="324"/>
            <ac:spMk id="20" creationId="{00000000-0000-0000-0000-000000000000}"/>
          </ac:spMkLst>
        </pc:spChg>
        <pc:spChg chg="del">
          <ac:chgData name="Qinru ZHUANG" userId="2281688f-b4b3-4b6f-9d4b-3d2b6738b111" providerId="ADAL" clId="{425C8FB6-136D-4738-A0EB-F188DA30E06D}" dt="2021-04-27T16:34:03.285" v="2245" actId="478"/>
          <ac:spMkLst>
            <pc:docMk/>
            <pc:sldMk cId="1998400821" sldId="324"/>
            <ac:spMk id="21" creationId="{BED498D0-3914-46FE-B10E-E3FEFD83D740}"/>
          </ac:spMkLst>
        </pc:spChg>
        <pc:spChg chg="add mod">
          <ac:chgData name="Qinru ZHUANG" userId="2281688f-b4b3-4b6f-9d4b-3d2b6738b111" providerId="ADAL" clId="{425C8FB6-136D-4738-A0EB-F188DA30E06D}" dt="2021-04-28T09:02:24.904" v="3992" actId="1076"/>
          <ac:spMkLst>
            <pc:docMk/>
            <pc:sldMk cId="1998400821" sldId="324"/>
            <ac:spMk id="22" creationId="{D4A85EB2-0C10-4C97-A089-6F60E9B2B978}"/>
          </ac:spMkLst>
        </pc:spChg>
        <pc:spChg chg="add del">
          <ac:chgData name="Qinru ZHUANG" userId="2281688f-b4b3-4b6f-9d4b-3d2b6738b111" providerId="ADAL" clId="{425C8FB6-136D-4738-A0EB-F188DA30E06D}" dt="2021-04-27T16:54:42.340" v="2437" actId="26606"/>
          <ac:spMkLst>
            <pc:docMk/>
            <pc:sldMk cId="1998400821" sldId="324"/>
            <ac:spMk id="70" creationId="{2B566528-1B12-4246-9431-5C2D7D081168}"/>
          </ac:spMkLst>
        </pc:spChg>
        <pc:spChg chg="add">
          <ac:chgData name="Qinru ZHUANG" userId="2281688f-b4b3-4b6f-9d4b-3d2b6738b111" providerId="ADAL" clId="{425C8FB6-136D-4738-A0EB-F188DA30E06D}" dt="2021-04-27T16:54:42.340" v="2437" actId="26606"/>
          <ac:spMkLst>
            <pc:docMk/>
            <pc:sldMk cId="1998400821" sldId="324"/>
            <ac:spMk id="134" creationId="{9427AF5F-9A0E-42B7-A252-FD64C9885F9C}"/>
          </ac:spMkLst>
        </pc:spChg>
        <pc:grpChg chg="add del">
          <ac:chgData name="Qinru ZHUANG" userId="2281688f-b4b3-4b6f-9d4b-3d2b6738b111" providerId="ADAL" clId="{425C8FB6-136D-4738-A0EB-F188DA30E06D}" dt="2021-04-27T16:54:42.340" v="2437" actId="26606"/>
          <ac:grpSpMkLst>
            <pc:docMk/>
            <pc:sldMk cId="1998400821" sldId="324"/>
            <ac:grpSpMk id="72" creationId="{828A5161-06F1-46CF-8AD7-844680A59E13}"/>
          </ac:grpSpMkLst>
        </pc:grpChg>
        <pc:grpChg chg="add del">
          <ac:chgData name="Qinru ZHUANG" userId="2281688f-b4b3-4b6f-9d4b-3d2b6738b111" providerId="ADAL" clId="{425C8FB6-136D-4738-A0EB-F188DA30E06D}" dt="2021-04-27T16:54:42.340" v="2437" actId="26606"/>
          <ac:grpSpMkLst>
            <pc:docMk/>
            <pc:sldMk cId="1998400821" sldId="324"/>
            <ac:grpSpMk id="76" creationId="{5995D10D-E9C9-47DB-AE7E-801FEF38F5C9}"/>
          </ac:grpSpMkLst>
        </pc:grpChg>
        <pc:picChg chg="add mod">
          <ac:chgData name="Qinru ZHUANG" userId="2281688f-b4b3-4b6f-9d4b-3d2b6738b111" providerId="ADAL" clId="{425C8FB6-136D-4738-A0EB-F188DA30E06D}" dt="2021-04-28T09:02:34.457" v="3994" actId="14100"/>
          <ac:picMkLst>
            <pc:docMk/>
            <pc:sldMk cId="1998400821" sldId="324"/>
            <ac:picMk id="18" creationId="{E0880203-B3CC-44C9-A84B-2AE20E31B8F5}"/>
          </ac:picMkLst>
        </pc:picChg>
        <pc:picChg chg="del">
          <ac:chgData name="Qinru ZHUANG" userId="2281688f-b4b3-4b6f-9d4b-3d2b6738b111" providerId="ADAL" clId="{425C8FB6-136D-4738-A0EB-F188DA30E06D}" dt="2021-04-27T16:34:03.285" v="2245" actId="478"/>
          <ac:picMkLst>
            <pc:docMk/>
            <pc:sldMk cId="1998400821" sldId="324"/>
            <ac:picMk id="8194" creationId="{4D40793D-4AD0-4B92-964A-574008A8DFBD}"/>
          </ac:picMkLst>
        </pc:picChg>
        <pc:picChg chg="del">
          <ac:chgData name="Qinru ZHUANG" userId="2281688f-b4b3-4b6f-9d4b-3d2b6738b111" providerId="ADAL" clId="{425C8FB6-136D-4738-A0EB-F188DA30E06D}" dt="2021-04-27T16:34:03.285" v="2245" actId="478"/>
          <ac:picMkLst>
            <pc:docMk/>
            <pc:sldMk cId="1998400821" sldId="324"/>
            <ac:picMk id="8198" creationId="{50D4BE41-27DF-4447-AA04-2989D14D1969}"/>
          </ac:picMkLst>
        </pc:picChg>
        <pc:picChg chg="add mod ord">
          <ac:chgData name="Qinru ZHUANG" userId="2281688f-b4b3-4b6f-9d4b-3d2b6738b111" providerId="ADAL" clId="{425C8FB6-136D-4738-A0EB-F188DA30E06D}" dt="2021-04-28T09:01:56.764" v="3981" actId="1076"/>
          <ac:picMkLst>
            <pc:docMk/>
            <pc:sldMk cId="1998400821" sldId="324"/>
            <ac:picMk id="9217" creationId="{52CA62A0-F87C-4CA5-9998-A0194FD1DDF1}"/>
          </ac:picMkLst>
        </pc:picChg>
      </pc:sldChg>
      <pc:sldChg chg="addSp delSp modSp add mod modTransition setBg modNotesTx">
        <pc:chgData name="Qinru ZHUANG" userId="2281688f-b4b3-4b6f-9d4b-3d2b6738b111" providerId="ADAL" clId="{425C8FB6-136D-4738-A0EB-F188DA30E06D}" dt="2021-04-29T02:12:11.370" v="12763" actId="20577"/>
        <pc:sldMkLst>
          <pc:docMk/>
          <pc:sldMk cId="2992602052" sldId="325"/>
        </pc:sldMkLst>
        <pc:spChg chg="add del">
          <ac:chgData name="Qinru ZHUANG" userId="2281688f-b4b3-4b6f-9d4b-3d2b6738b111" providerId="ADAL" clId="{425C8FB6-136D-4738-A0EB-F188DA30E06D}" dt="2021-04-27T16:44:10.182" v="2320" actId="478"/>
          <ac:spMkLst>
            <pc:docMk/>
            <pc:sldMk cId="2992602052" sldId="325"/>
            <ac:spMk id="2" creationId="{0733A11C-B5ED-43F6-A3BD-5AD9FBFEB135}"/>
          </ac:spMkLst>
        </pc:spChg>
        <pc:spChg chg="del">
          <ac:chgData name="Qinru ZHUANG" userId="2281688f-b4b3-4b6f-9d4b-3d2b6738b111" providerId="ADAL" clId="{425C8FB6-136D-4738-A0EB-F188DA30E06D}" dt="2021-04-27T16:43:52.759" v="2316" actId="478"/>
          <ac:spMkLst>
            <pc:docMk/>
            <pc:sldMk cId="2992602052" sldId="325"/>
            <ac:spMk id="3" creationId="{7A4702E8-925B-462A-9161-171CF7759C7D}"/>
          </ac:spMkLst>
        </pc:spChg>
        <pc:spChg chg="add del mod">
          <ac:chgData name="Qinru ZHUANG" userId="2281688f-b4b3-4b6f-9d4b-3d2b6738b111" providerId="ADAL" clId="{425C8FB6-136D-4738-A0EB-F188DA30E06D}" dt="2021-04-28T09:15:37.089" v="4309" actId="14100"/>
          <ac:spMkLst>
            <pc:docMk/>
            <pc:sldMk cId="2992602052" sldId="325"/>
            <ac:spMk id="4" creationId="{5DD83EDF-453D-4FD3-9EE1-5CFC6C85E522}"/>
          </ac:spMkLst>
        </pc:spChg>
        <pc:spChg chg="add del">
          <ac:chgData name="Qinru ZHUANG" userId="2281688f-b4b3-4b6f-9d4b-3d2b6738b111" providerId="ADAL" clId="{425C8FB6-136D-4738-A0EB-F188DA30E06D}" dt="2021-04-27T16:44:21.909" v="2324" actId="478"/>
          <ac:spMkLst>
            <pc:docMk/>
            <pc:sldMk cId="2992602052" sldId="325"/>
            <ac:spMk id="5" creationId="{4DB07D82-F90F-460A-8DA3-F4F16646286C}"/>
          </ac:spMkLst>
        </pc:spChg>
        <pc:spChg chg="add del mod">
          <ac:chgData name="Qinru ZHUANG" userId="2281688f-b4b3-4b6f-9d4b-3d2b6738b111" providerId="ADAL" clId="{425C8FB6-136D-4738-A0EB-F188DA30E06D}" dt="2021-04-27T16:44:26.349" v="2325" actId="478"/>
          <ac:spMkLst>
            <pc:docMk/>
            <pc:sldMk cId="2992602052" sldId="325"/>
            <ac:spMk id="6" creationId="{54E606FC-083E-439D-8C9C-21DBCE12F2BB}"/>
          </ac:spMkLst>
        </pc:spChg>
        <pc:spChg chg="add del mod">
          <ac:chgData name="Qinru ZHUANG" userId="2281688f-b4b3-4b6f-9d4b-3d2b6738b111" providerId="ADAL" clId="{425C8FB6-136D-4738-A0EB-F188DA30E06D}" dt="2021-04-28T02:45:23.508" v="2498" actId="478"/>
          <ac:spMkLst>
            <pc:docMk/>
            <pc:sldMk cId="2992602052" sldId="325"/>
            <ac:spMk id="8" creationId="{2EBA6AC7-4B41-4ACB-95E2-91B2335C88F2}"/>
          </ac:spMkLst>
        </pc:spChg>
        <pc:spChg chg="mod">
          <ac:chgData name="Qinru ZHUANG" userId="2281688f-b4b3-4b6f-9d4b-3d2b6738b111" providerId="ADAL" clId="{425C8FB6-136D-4738-A0EB-F188DA30E06D}" dt="2021-04-28T14:12:53.236" v="6579" actId="1076"/>
          <ac:spMkLst>
            <pc:docMk/>
            <pc:sldMk cId="2992602052" sldId="325"/>
            <ac:spMk id="12" creationId="{DC29257F-F685-4C37-804B-F40104BDC008}"/>
          </ac:spMkLst>
        </pc:spChg>
        <pc:spChg chg="del mod">
          <ac:chgData name="Qinru ZHUANG" userId="2281688f-b4b3-4b6f-9d4b-3d2b6738b111" providerId="ADAL" clId="{425C8FB6-136D-4738-A0EB-F188DA30E06D}" dt="2021-04-28T02:45:14.786" v="2495" actId="478"/>
          <ac:spMkLst>
            <pc:docMk/>
            <pc:sldMk cId="2992602052" sldId="325"/>
            <ac:spMk id="20" creationId="{00000000-0000-0000-0000-000000000000}"/>
          </ac:spMkLst>
        </pc:spChg>
        <pc:spChg chg="add mod">
          <ac:chgData name="Qinru ZHUANG" userId="2281688f-b4b3-4b6f-9d4b-3d2b6738b111" providerId="ADAL" clId="{425C8FB6-136D-4738-A0EB-F188DA30E06D}" dt="2021-04-28T12:59:41.557" v="6012" actId="20577"/>
          <ac:spMkLst>
            <pc:docMk/>
            <pc:sldMk cId="2992602052" sldId="325"/>
            <ac:spMk id="22" creationId="{55D029D9-4A63-4BFC-B976-0413B137C636}"/>
          </ac:spMkLst>
        </pc:spChg>
        <pc:spChg chg="add del mod">
          <ac:chgData name="Qinru ZHUANG" userId="2281688f-b4b3-4b6f-9d4b-3d2b6738b111" providerId="ADAL" clId="{425C8FB6-136D-4738-A0EB-F188DA30E06D}" dt="2021-04-28T09:15:10.834" v="4305" actId="478"/>
          <ac:spMkLst>
            <pc:docMk/>
            <pc:sldMk cId="2992602052" sldId="325"/>
            <ac:spMk id="26" creationId="{06CDACDC-6D2C-49E6-A211-EDE3CE2436D8}"/>
          </ac:spMkLst>
        </pc:spChg>
        <pc:spChg chg="add mod">
          <ac:chgData name="Qinru ZHUANG" userId="2281688f-b4b3-4b6f-9d4b-3d2b6738b111" providerId="ADAL" clId="{425C8FB6-136D-4738-A0EB-F188DA30E06D}" dt="2021-04-29T02:02:49.509" v="12044" actId="20577"/>
          <ac:spMkLst>
            <pc:docMk/>
            <pc:sldMk cId="2992602052" sldId="325"/>
            <ac:spMk id="27" creationId="{2FD7F96E-B7CE-4D0B-BF68-844A73D86D6F}"/>
          </ac:spMkLst>
        </pc:spChg>
        <pc:spChg chg="add del">
          <ac:chgData name="Qinru ZHUANG" userId="2281688f-b4b3-4b6f-9d4b-3d2b6738b111" providerId="ADAL" clId="{425C8FB6-136D-4738-A0EB-F188DA30E06D}" dt="2021-04-27T16:54:48.272" v="2438" actId="26606"/>
          <ac:spMkLst>
            <pc:docMk/>
            <pc:sldMk cId="2992602052" sldId="325"/>
            <ac:spMk id="70" creationId="{2B566528-1B12-4246-9431-5C2D7D081168}"/>
          </ac:spMkLst>
        </pc:spChg>
        <pc:spChg chg="add">
          <ac:chgData name="Qinru ZHUANG" userId="2281688f-b4b3-4b6f-9d4b-3d2b6738b111" providerId="ADAL" clId="{425C8FB6-136D-4738-A0EB-F188DA30E06D}" dt="2021-04-27T16:54:48.272" v="2438" actId="26606"/>
          <ac:spMkLst>
            <pc:docMk/>
            <pc:sldMk cId="2992602052" sldId="325"/>
            <ac:spMk id="134" creationId="{9427AF5F-9A0E-42B7-A252-FD64C9885F9C}"/>
          </ac:spMkLst>
        </pc:spChg>
        <pc:grpChg chg="add mod">
          <ac:chgData name="Qinru ZHUANG" userId="2281688f-b4b3-4b6f-9d4b-3d2b6738b111" providerId="ADAL" clId="{425C8FB6-136D-4738-A0EB-F188DA30E06D}" dt="2021-04-28T09:07:53.131" v="4093" actId="1035"/>
          <ac:grpSpMkLst>
            <pc:docMk/>
            <pc:sldMk cId="2992602052" sldId="325"/>
            <ac:grpSpMk id="9" creationId="{09BAEDBF-BDB6-4787-BD24-D7D5A475D35D}"/>
          </ac:grpSpMkLst>
        </pc:grpChg>
        <pc:grpChg chg="add del mod">
          <ac:chgData name="Qinru ZHUANG" userId="2281688f-b4b3-4b6f-9d4b-3d2b6738b111" providerId="ADAL" clId="{425C8FB6-136D-4738-A0EB-F188DA30E06D}" dt="2021-04-28T09:17:56.659" v="4336" actId="478"/>
          <ac:grpSpMkLst>
            <pc:docMk/>
            <pc:sldMk cId="2992602052" sldId="325"/>
            <ac:grpSpMk id="11" creationId="{FA361F8F-BDDE-4817-A9C6-E7A073B89BF5}"/>
          </ac:grpSpMkLst>
        </pc:grpChg>
        <pc:grpChg chg="add del">
          <ac:chgData name="Qinru ZHUANG" userId="2281688f-b4b3-4b6f-9d4b-3d2b6738b111" providerId="ADAL" clId="{425C8FB6-136D-4738-A0EB-F188DA30E06D}" dt="2021-04-27T16:54:48.272" v="2438" actId="26606"/>
          <ac:grpSpMkLst>
            <pc:docMk/>
            <pc:sldMk cId="2992602052" sldId="325"/>
            <ac:grpSpMk id="72" creationId="{5995D10D-E9C9-47DB-AE7E-801FEF38F5C9}"/>
          </ac:grpSpMkLst>
        </pc:grpChg>
        <pc:grpChg chg="add del">
          <ac:chgData name="Qinru ZHUANG" userId="2281688f-b4b3-4b6f-9d4b-3d2b6738b111" providerId="ADAL" clId="{425C8FB6-136D-4738-A0EB-F188DA30E06D}" dt="2021-04-27T16:54:48.272" v="2438" actId="26606"/>
          <ac:grpSpMkLst>
            <pc:docMk/>
            <pc:sldMk cId="2992602052" sldId="325"/>
            <ac:grpSpMk id="76" creationId="{828A5161-06F1-46CF-8AD7-844680A59E13}"/>
          </ac:grpSpMkLst>
        </pc:grpChg>
        <pc:picChg chg="add del mod modCrop">
          <ac:chgData name="Qinru ZHUANG" userId="2281688f-b4b3-4b6f-9d4b-3d2b6738b111" providerId="ADAL" clId="{425C8FB6-136D-4738-A0EB-F188DA30E06D}" dt="2021-04-27T16:51:38.431" v="2404" actId="478"/>
          <ac:picMkLst>
            <pc:docMk/>
            <pc:sldMk cId="2992602052" sldId="325"/>
            <ac:picMk id="10" creationId="{1BAE1841-3A78-47ED-A739-CDB9CCC4F8EA}"/>
          </ac:picMkLst>
        </pc:picChg>
        <pc:picChg chg="add del mod modCrop">
          <ac:chgData name="Qinru ZHUANG" userId="2281688f-b4b3-4b6f-9d4b-3d2b6738b111" providerId="ADAL" clId="{425C8FB6-136D-4738-A0EB-F188DA30E06D}" dt="2021-04-27T16:50:52.714" v="2390" actId="478"/>
          <ac:picMkLst>
            <pc:docMk/>
            <pc:sldMk cId="2992602052" sldId="325"/>
            <ac:picMk id="18" creationId="{341E92FD-0F8B-439B-B5E1-C1229099FCDE}"/>
          </ac:picMkLst>
        </pc:picChg>
        <pc:picChg chg="add mod modCrop">
          <ac:chgData name="Qinru ZHUANG" userId="2281688f-b4b3-4b6f-9d4b-3d2b6738b111" providerId="ADAL" clId="{425C8FB6-136D-4738-A0EB-F188DA30E06D}" dt="2021-04-28T09:07:53.131" v="4093" actId="1035"/>
          <ac:picMkLst>
            <pc:docMk/>
            <pc:sldMk cId="2992602052" sldId="325"/>
            <ac:picMk id="23" creationId="{00244318-987E-45F8-807D-1A4B7A43BCCA}"/>
          </ac:picMkLst>
        </pc:picChg>
        <pc:picChg chg="add mod modCrop">
          <ac:chgData name="Qinru ZHUANG" userId="2281688f-b4b3-4b6f-9d4b-3d2b6738b111" providerId="ADAL" clId="{425C8FB6-136D-4738-A0EB-F188DA30E06D}" dt="2021-04-28T09:07:53.131" v="4093" actId="1035"/>
          <ac:picMkLst>
            <pc:docMk/>
            <pc:sldMk cId="2992602052" sldId="325"/>
            <ac:picMk id="24" creationId="{BC58A739-1DEE-41C1-BD3C-CB5172C8F757}"/>
          </ac:picMkLst>
        </pc:picChg>
        <pc:picChg chg="add mod">
          <ac:chgData name="Qinru ZHUANG" userId="2281688f-b4b3-4b6f-9d4b-3d2b6738b111" providerId="ADAL" clId="{425C8FB6-136D-4738-A0EB-F188DA30E06D}" dt="2021-04-28T09:17:54.935" v="4335" actId="164"/>
          <ac:picMkLst>
            <pc:docMk/>
            <pc:sldMk cId="2992602052" sldId="325"/>
            <ac:picMk id="28" creationId="{B089F9FF-03FA-4DB0-9A11-E2F7189CF593}"/>
          </ac:picMkLst>
        </pc:picChg>
        <pc:picChg chg="add mod">
          <ac:chgData name="Qinru ZHUANG" userId="2281688f-b4b3-4b6f-9d4b-3d2b6738b111" providerId="ADAL" clId="{425C8FB6-136D-4738-A0EB-F188DA30E06D}" dt="2021-04-28T09:17:54.935" v="4335" actId="164"/>
          <ac:picMkLst>
            <pc:docMk/>
            <pc:sldMk cId="2992602052" sldId="325"/>
            <ac:picMk id="29" creationId="{512F484D-EC12-421F-A599-71E9F3C73CC1}"/>
          </ac:picMkLst>
        </pc:picChg>
        <pc:picChg chg="del">
          <ac:chgData name="Qinru ZHUANG" userId="2281688f-b4b3-4b6f-9d4b-3d2b6738b111" providerId="ADAL" clId="{425C8FB6-136D-4738-A0EB-F188DA30E06D}" dt="2021-04-27T16:43:52.759" v="2316" actId="478"/>
          <ac:picMkLst>
            <pc:docMk/>
            <pc:sldMk cId="2992602052" sldId="325"/>
            <ac:picMk id="9217" creationId="{52CA62A0-F87C-4CA5-9998-A0194FD1DDF1}"/>
          </ac:picMkLst>
        </pc:picChg>
        <pc:picChg chg="add del mod ord">
          <ac:chgData name="Qinru ZHUANG" userId="2281688f-b4b3-4b6f-9d4b-3d2b6738b111" providerId="ADAL" clId="{425C8FB6-136D-4738-A0EB-F188DA30E06D}" dt="2021-04-28T09:10:01.568" v="4112" actId="1076"/>
          <ac:picMkLst>
            <pc:docMk/>
            <pc:sldMk cId="2992602052" sldId="325"/>
            <ac:picMk id="10241" creationId="{B6BF9472-8CDC-4D19-9051-BFDFDDA1DB83}"/>
          </ac:picMkLst>
        </pc:picChg>
      </pc:sldChg>
      <pc:sldChg chg="del">
        <pc:chgData name="Qinru ZHUANG" userId="2281688f-b4b3-4b6f-9d4b-3d2b6738b111" providerId="ADAL" clId="{425C8FB6-136D-4738-A0EB-F188DA30E06D}" dt="2021-04-28T09:24:15.116" v="4420" actId="47"/>
        <pc:sldMkLst>
          <pc:docMk/>
          <pc:sldMk cId="232723665" sldId="326"/>
        </pc:sldMkLst>
      </pc:sldChg>
      <pc:sldChg chg="addSp delSp add del setBg delDesignElem">
        <pc:chgData name="Qinru ZHUANG" userId="2281688f-b4b3-4b6f-9d4b-3d2b6738b111" providerId="ADAL" clId="{425C8FB6-136D-4738-A0EB-F188DA30E06D}" dt="2021-04-28T02:46:39.342" v="2504"/>
        <pc:sldMkLst>
          <pc:docMk/>
          <pc:sldMk cId="1259387367" sldId="326"/>
        </pc:sldMkLst>
        <pc:spChg chg="add del">
          <ac:chgData name="Qinru ZHUANG" userId="2281688f-b4b3-4b6f-9d4b-3d2b6738b111" providerId="ADAL" clId="{425C8FB6-136D-4738-A0EB-F188DA30E06D}" dt="2021-04-28T02:46:39.342" v="2504"/>
          <ac:spMkLst>
            <pc:docMk/>
            <pc:sldMk cId="1259387367" sldId="326"/>
            <ac:spMk id="134" creationId="{9427AF5F-9A0E-42B7-A252-FD64C9885F9C}"/>
          </ac:spMkLst>
        </pc:spChg>
      </pc:sldChg>
      <pc:sldChg chg="addSp delSp modSp add del">
        <pc:chgData name="Qinru ZHUANG" userId="2281688f-b4b3-4b6f-9d4b-3d2b6738b111" providerId="ADAL" clId="{425C8FB6-136D-4738-A0EB-F188DA30E06D}" dt="2021-04-27T16:57:40.393" v="2457" actId="47"/>
        <pc:sldMkLst>
          <pc:docMk/>
          <pc:sldMk cId="2805342703" sldId="326"/>
        </pc:sldMkLst>
        <pc:spChg chg="del">
          <ac:chgData name="Qinru ZHUANG" userId="2281688f-b4b3-4b6f-9d4b-3d2b6738b111" providerId="ADAL" clId="{425C8FB6-136D-4738-A0EB-F188DA30E06D}" dt="2021-04-27T16:57:02.832" v="2451" actId="478"/>
          <ac:spMkLst>
            <pc:docMk/>
            <pc:sldMk cId="2805342703" sldId="326"/>
            <ac:spMk id="21" creationId="{BED498D0-3914-46FE-B10E-E3FEFD83D740}"/>
          </ac:spMkLst>
        </pc:spChg>
        <pc:picChg chg="add mod">
          <ac:chgData name="Qinru ZHUANG" userId="2281688f-b4b3-4b6f-9d4b-3d2b6738b111" providerId="ADAL" clId="{425C8FB6-136D-4738-A0EB-F188DA30E06D}" dt="2021-04-27T16:57:25.381" v="2456" actId="1076"/>
          <ac:picMkLst>
            <pc:docMk/>
            <pc:sldMk cId="2805342703" sldId="326"/>
            <ac:picMk id="6" creationId="{7AA9986E-7BE3-4176-9B6E-E7B14855C199}"/>
          </ac:picMkLst>
        </pc:picChg>
        <pc:picChg chg="del">
          <ac:chgData name="Qinru ZHUANG" userId="2281688f-b4b3-4b6f-9d4b-3d2b6738b111" providerId="ADAL" clId="{425C8FB6-136D-4738-A0EB-F188DA30E06D}" dt="2021-04-27T16:57:02.832" v="2451" actId="478"/>
          <ac:picMkLst>
            <pc:docMk/>
            <pc:sldMk cId="2805342703" sldId="326"/>
            <ac:picMk id="8194" creationId="{4D40793D-4AD0-4B92-964A-574008A8DFBD}"/>
          </ac:picMkLst>
        </pc:picChg>
        <pc:picChg chg="del">
          <ac:chgData name="Qinru ZHUANG" userId="2281688f-b4b3-4b6f-9d4b-3d2b6738b111" providerId="ADAL" clId="{425C8FB6-136D-4738-A0EB-F188DA30E06D}" dt="2021-04-27T16:57:02.832" v="2451" actId="478"/>
          <ac:picMkLst>
            <pc:docMk/>
            <pc:sldMk cId="2805342703" sldId="326"/>
            <ac:picMk id="8198" creationId="{50D4BE41-27DF-4447-AA04-2989D14D1969}"/>
          </ac:picMkLst>
        </pc:picChg>
      </pc:sldChg>
      <pc:sldChg chg="addSp delSp modSp mod modTransition modAnim modNotesTx">
        <pc:chgData name="Qinru ZHUANG" userId="2281688f-b4b3-4b6f-9d4b-3d2b6738b111" providerId="ADAL" clId="{425C8FB6-136D-4738-A0EB-F188DA30E06D}" dt="2021-04-29T09:10:19.672" v="14715" actId="20577"/>
        <pc:sldMkLst>
          <pc:docMk/>
          <pc:sldMk cId="2199613223" sldId="327"/>
        </pc:sldMkLst>
        <pc:spChg chg="del">
          <ac:chgData name="Qinru ZHUANG" userId="2281688f-b4b3-4b6f-9d4b-3d2b6738b111" providerId="ADAL" clId="{425C8FB6-136D-4738-A0EB-F188DA30E06D}" dt="2021-04-28T02:47:14.394" v="2505" actId="478"/>
          <ac:spMkLst>
            <pc:docMk/>
            <pc:sldMk cId="2199613223" sldId="327"/>
            <ac:spMk id="4" creationId="{5DD83EDF-453D-4FD3-9EE1-5CFC6C85E522}"/>
          </ac:spMkLst>
        </pc:spChg>
        <pc:spChg chg="mod">
          <ac:chgData name="Qinru ZHUANG" userId="2281688f-b4b3-4b6f-9d4b-3d2b6738b111" providerId="ADAL" clId="{425C8FB6-136D-4738-A0EB-F188DA30E06D}" dt="2021-04-28T14:12:05.763" v="6576" actId="1076"/>
          <ac:spMkLst>
            <pc:docMk/>
            <pc:sldMk cId="2199613223" sldId="327"/>
            <ac:spMk id="5" creationId="{D2C90946-0485-4FED-9C90-D631BEACC18E}"/>
          </ac:spMkLst>
        </pc:spChg>
        <pc:spChg chg="add del mod ord">
          <ac:chgData name="Qinru ZHUANG" userId="2281688f-b4b3-4b6f-9d4b-3d2b6738b111" providerId="ADAL" clId="{425C8FB6-136D-4738-A0EB-F188DA30E06D}" dt="2021-04-28T11:39:15.233" v="5089" actId="478"/>
          <ac:spMkLst>
            <pc:docMk/>
            <pc:sldMk cId="2199613223" sldId="327"/>
            <ac:spMk id="9" creationId="{96B41CA1-F571-43D3-BD8A-8FA4234E5482}"/>
          </ac:spMkLst>
        </pc:spChg>
        <pc:spChg chg="add mod">
          <ac:chgData name="Qinru ZHUANG" userId="2281688f-b4b3-4b6f-9d4b-3d2b6738b111" providerId="ADAL" clId="{425C8FB6-136D-4738-A0EB-F188DA30E06D}" dt="2021-04-28T11:52:06.125" v="5269"/>
          <ac:spMkLst>
            <pc:docMk/>
            <pc:sldMk cId="2199613223" sldId="327"/>
            <ac:spMk id="10" creationId="{8973C44D-B80E-44BC-B744-34DE62A2E808}"/>
          </ac:spMkLst>
        </pc:spChg>
        <pc:spChg chg="mod">
          <ac:chgData name="Qinru ZHUANG" userId="2281688f-b4b3-4b6f-9d4b-3d2b6738b111" providerId="ADAL" clId="{425C8FB6-136D-4738-A0EB-F188DA30E06D}" dt="2021-04-28T09:25:19.295" v="4431" actId="20577"/>
          <ac:spMkLst>
            <pc:docMk/>
            <pc:sldMk cId="2199613223" sldId="327"/>
            <ac:spMk id="22" creationId="{55D029D9-4A63-4BFC-B976-0413B137C636}"/>
          </ac:spMkLst>
        </pc:spChg>
        <pc:grpChg chg="add del mod">
          <ac:chgData name="Qinru ZHUANG" userId="2281688f-b4b3-4b6f-9d4b-3d2b6738b111" providerId="ADAL" clId="{425C8FB6-136D-4738-A0EB-F188DA30E06D}" dt="2021-04-28T11:49:31.444" v="5242" actId="165"/>
          <ac:grpSpMkLst>
            <pc:docMk/>
            <pc:sldMk cId="2199613223" sldId="327"/>
            <ac:grpSpMk id="3" creationId="{FB83F5A5-7D50-4A72-B2B8-4CECC3F1E302}"/>
          </ac:grpSpMkLst>
        </pc:grpChg>
        <pc:graphicFrameChg chg="add mod modGraphic">
          <ac:chgData name="Qinru ZHUANG" userId="2281688f-b4b3-4b6f-9d4b-3d2b6738b111" providerId="ADAL" clId="{425C8FB6-136D-4738-A0EB-F188DA30E06D}" dt="2021-04-29T09:10:19.672" v="14715" actId="20577"/>
          <ac:graphicFrameMkLst>
            <pc:docMk/>
            <pc:sldMk cId="2199613223" sldId="327"/>
            <ac:graphicFrameMk id="2" creationId="{AE2B388B-C9AE-47A6-8474-8A6B2A577EA2}"/>
          </ac:graphicFrameMkLst>
        </pc:graphicFrameChg>
        <pc:picChg chg="add mod">
          <ac:chgData name="Qinru ZHUANG" userId="2281688f-b4b3-4b6f-9d4b-3d2b6738b111" providerId="ADAL" clId="{425C8FB6-136D-4738-A0EB-F188DA30E06D}" dt="2021-04-28T11:39:34.475" v="5094" actId="1076"/>
          <ac:picMkLst>
            <pc:docMk/>
            <pc:sldMk cId="2199613223" sldId="327"/>
            <ac:picMk id="6" creationId="{6C57DAEE-6495-4C4B-98EF-D279DBA69B0E}"/>
          </ac:picMkLst>
        </pc:picChg>
        <pc:picChg chg="mod">
          <ac:chgData name="Qinru ZHUANG" userId="2281688f-b4b3-4b6f-9d4b-3d2b6738b111" providerId="ADAL" clId="{425C8FB6-136D-4738-A0EB-F188DA30E06D}" dt="2021-04-28T02:47:49.227" v="2509"/>
          <ac:picMkLst>
            <pc:docMk/>
            <pc:sldMk cId="2199613223" sldId="327"/>
            <ac:picMk id="7" creationId="{8DFF773D-31AD-4FC9-8FB7-FF7131EAA6B6}"/>
          </ac:picMkLst>
        </pc:picChg>
        <pc:picChg chg="add del mod ord">
          <ac:chgData name="Qinru ZHUANG" userId="2281688f-b4b3-4b6f-9d4b-3d2b6738b111" providerId="ADAL" clId="{425C8FB6-136D-4738-A0EB-F188DA30E06D}" dt="2021-04-28T11:48:02.639" v="5229" actId="478"/>
          <ac:picMkLst>
            <pc:docMk/>
            <pc:sldMk cId="2199613223" sldId="327"/>
            <ac:picMk id="8" creationId="{173ABB80-24E4-46A0-B59F-C14F093F1969}"/>
          </ac:picMkLst>
        </pc:picChg>
        <pc:picChg chg="add del mod topLvl">
          <ac:chgData name="Qinru ZHUANG" userId="2281688f-b4b3-4b6f-9d4b-3d2b6738b111" providerId="ADAL" clId="{425C8FB6-136D-4738-A0EB-F188DA30E06D}" dt="2021-04-28T11:50:27.792" v="5253" actId="478"/>
          <ac:picMkLst>
            <pc:docMk/>
            <pc:sldMk cId="2199613223" sldId="327"/>
            <ac:picMk id="12" creationId="{559D3817-7AF1-4694-B418-F68EE2262288}"/>
          </ac:picMkLst>
        </pc:picChg>
        <pc:picChg chg="add del mod topLvl">
          <ac:chgData name="Qinru ZHUANG" userId="2281688f-b4b3-4b6f-9d4b-3d2b6738b111" providerId="ADAL" clId="{425C8FB6-136D-4738-A0EB-F188DA30E06D}" dt="2021-04-28T11:50:27.792" v="5253" actId="478"/>
          <ac:picMkLst>
            <pc:docMk/>
            <pc:sldMk cId="2199613223" sldId="327"/>
            <ac:picMk id="13" creationId="{B22B7D6B-E132-4D6A-A621-B9DC8119B6F5}"/>
          </ac:picMkLst>
        </pc:picChg>
        <pc:picChg chg="del">
          <ac:chgData name="Qinru ZHUANG" userId="2281688f-b4b3-4b6f-9d4b-3d2b6738b111" providerId="ADAL" clId="{425C8FB6-136D-4738-A0EB-F188DA30E06D}" dt="2021-04-28T02:47:14.394" v="2505" actId="478"/>
          <ac:picMkLst>
            <pc:docMk/>
            <pc:sldMk cId="2199613223" sldId="327"/>
            <ac:picMk id="10241" creationId="{B6BF9472-8CDC-4D19-9051-BFDFDDA1DB83}"/>
          </ac:picMkLst>
        </pc:picChg>
      </pc:sldChg>
      <pc:sldChg chg="addSp delSp modSp del mod modTransition">
        <pc:chgData name="Qinru ZHUANG" userId="2281688f-b4b3-4b6f-9d4b-3d2b6738b111" providerId="ADAL" clId="{425C8FB6-136D-4738-A0EB-F188DA30E06D}" dt="2021-04-28T14:11:51.256" v="6574" actId="47"/>
        <pc:sldMkLst>
          <pc:docMk/>
          <pc:sldMk cId="2008740534" sldId="328"/>
        </pc:sldMkLst>
        <pc:spChg chg="add del mod">
          <ac:chgData name="Qinru ZHUANG" userId="2281688f-b4b3-4b6f-9d4b-3d2b6738b111" providerId="ADAL" clId="{425C8FB6-136D-4738-A0EB-F188DA30E06D}" dt="2021-04-28T12:44:32.513" v="5336" actId="478"/>
          <ac:spMkLst>
            <pc:docMk/>
            <pc:sldMk cId="2008740534" sldId="328"/>
            <ac:spMk id="2" creationId="{950AE0C8-725F-4C38-9042-065A63603477}"/>
          </ac:spMkLst>
        </pc:spChg>
        <pc:spChg chg="add del mod">
          <ac:chgData name="Qinru ZHUANG" userId="2281688f-b4b3-4b6f-9d4b-3d2b6738b111" providerId="ADAL" clId="{425C8FB6-136D-4738-A0EB-F188DA30E06D}" dt="2021-04-28T12:50:32.678" v="5707" actId="478"/>
          <ac:spMkLst>
            <pc:docMk/>
            <pc:sldMk cId="2008740534" sldId="328"/>
            <ac:spMk id="7" creationId="{1756EA21-C05D-4637-8F8F-7A0CCCA4D180}"/>
          </ac:spMkLst>
        </pc:spChg>
        <pc:spChg chg="add del mod">
          <ac:chgData name="Qinru ZHUANG" userId="2281688f-b4b3-4b6f-9d4b-3d2b6738b111" providerId="ADAL" clId="{425C8FB6-136D-4738-A0EB-F188DA30E06D}" dt="2021-04-28T13:02:30.125" v="6024" actId="478"/>
          <ac:spMkLst>
            <pc:docMk/>
            <pc:sldMk cId="2008740534" sldId="328"/>
            <ac:spMk id="8" creationId="{C44BEEAC-CE88-4296-89B4-654C34ABEFED}"/>
          </ac:spMkLst>
        </pc:spChg>
        <pc:spChg chg="add mod">
          <ac:chgData name="Qinru ZHUANG" userId="2281688f-b4b3-4b6f-9d4b-3d2b6738b111" providerId="ADAL" clId="{425C8FB6-136D-4738-A0EB-F188DA30E06D}" dt="2021-04-28T12:56:31.845" v="6001" actId="404"/>
          <ac:spMkLst>
            <pc:docMk/>
            <pc:sldMk cId="2008740534" sldId="328"/>
            <ac:spMk id="9" creationId="{FA636068-8FD1-449C-86FF-AEBB500B4E9E}"/>
          </ac:spMkLst>
        </pc:spChg>
        <pc:spChg chg="add del">
          <ac:chgData name="Qinru ZHUANG" userId="2281688f-b4b3-4b6f-9d4b-3d2b6738b111" providerId="ADAL" clId="{425C8FB6-136D-4738-A0EB-F188DA30E06D}" dt="2021-04-28T13:02:19.508" v="6020" actId="22"/>
          <ac:spMkLst>
            <pc:docMk/>
            <pc:sldMk cId="2008740534" sldId="328"/>
            <ac:spMk id="10" creationId="{AD60D2D9-0B67-4D3F-B4E7-B129B41BFD7F}"/>
          </ac:spMkLst>
        </pc:spChg>
        <pc:spChg chg="mod">
          <ac:chgData name="Qinru ZHUANG" userId="2281688f-b4b3-4b6f-9d4b-3d2b6738b111" providerId="ADAL" clId="{425C8FB6-136D-4738-A0EB-F188DA30E06D}" dt="2021-04-28T02:51:37.095" v="2528" actId="20577"/>
          <ac:spMkLst>
            <pc:docMk/>
            <pc:sldMk cId="2008740534" sldId="328"/>
            <ac:spMk id="22" creationId="{55D029D9-4A63-4BFC-B976-0413B137C636}"/>
          </ac:spMkLst>
        </pc:spChg>
        <pc:picChg chg="del">
          <ac:chgData name="Qinru ZHUANG" userId="2281688f-b4b3-4b6f-9d4b-3d2b6738b111" providerId="ADAL" clId="{425C8FB6-136D-4738-A0EB-F188DA30E06D}" dt="2021-04-28T02:51:41.316" v="2529" actId="478"/>
          <ac:picMkLst>
            <pc:docMk/>
            <pc:sldMk cId="2008740534" sldId="328"/>
            <ac:picMk id="6" creationId="{6C57DAEE-6495-4C4B-98EF-D279DBA69B0E}"/>
          </ac:picMkLst>
        </pc:picChg>
      </pc:sldChg>
      <pc:sldChg chg="addSp delSp modSp mod setBg modAnim">
        <pc:chgData name="Qinru ZHUANG" userId="2281688f-b4b3-4b6f-9d4b-3d2b6738b111" providerId="ADAL" clId="{425C8FB6-136D-4738-A0EB-F188DA30E06D}" dt="2021-04-28T14:06:46.241" v="6538"/>
        <pc:sldMkLst>
          <pc:docMk/>
          <pc:sldMk cId="1020747317" sldId="329"/>
        </pc:sldMkLst>
        <pc:spChg chg="add mod">
          <ac:chgData name="Qinru ZHUANG" userId="2281688f-b4b3-4b6f-9d4b-3d2b6738b111" providerId="ADAL" clId="{425C8FB6-136D-4738-A0EB-F188DA30E06D}" dt="2021-04-28T13:27:08.436" v="6342" actId="207"/>
          <ac:spMkLst>
            <pc:docMk/>
            <pc:sldMk cId="1020747317" sldId="329"/>
            <ac:spMk id="10" creationId="{69AB3540-C875-4CB9-83E4-77A7126D33EA}"/>
          </ac:spMkLst>
        </pc:spChg>
        <pc:spChg chg="add del">
          <ac:chgData name="Qinru ZHUANG" userId="2281688f-b4b3-4b6f-9d4b-3d2b6738b111" providerId="ADAL" clId="{425C8FB6-136D-4738-A0EB-F188DA30E06D}" dt="2021-04-28T02:53:37.808" v="2560" actId="26606"/>
          <ac:spMkLst>
            <pc:docMk/>
            <pc:sldMk cId="1020747317" sldId="329"/>
            <ac:spMk id="37" creationId="{F8446B12-7391-4711-8B31-112A0B896C76}"/>
          </ac:spMkLst>
        </pc:spChg>
        <pc:spChg chg="add del">
          <ac:chgData name="Qinru ZHUANG" userId="2281688f-b4b3-4b6f-9d4b-3d2b6738b111" providerId="ADAL" clId="{425C8FB6-136D-4738-A0EB-F188DA30E06D}" dt="2021-04-28T02:52:57.514" v="2555" actId="26606"/>
          <ac:spMkLst>
            <pc:docMk/>
            <pc:sldMk cId="1020747317" sldId="329"/>
            <ac:spMk id="43" creationId="{C1DD1A8A-57D5-4A81-AD04-532B043C5611}"/>
          </ac:spMkLst>
        </pc:spChg>
        <pc:spChg chg="add del">
          <ac:chgData name="Qinru ZHUANG" userId="2281688f-b4b3-4b6f-9d4b-3d2b6738b111" providerId="ADAL" clId="{425C8FB6-136D-4738-A0EB-F188DA30E06D}" dt="2021-04-28T02:52:57.514" v="2555" actId="26606"/>
          <ac:spMkLst>
            <pc:docMk/>
            <pc:sldMk cId="1020747317" sldId="329"/>
            <ac:spMk id="45" creationId="{007891EC-4501-44ED-A8C8-B11B6DB767AB}"/>
          </ac:spMkLst>
        </pc:spChg>
        <pc:spChg chg="add del">
          <ac:chgData name="Qinru ZHUANG" userId="2281688f-b4b3-4b6f-9d4b-3d2b6738b111" providerId="ADAL" clId="{425C8FB6-136D-4738-A0EB-F188DA30E06D}" dt="2021-04-28T02:53:18.387" v="2557" actId="26606"/>
          <ac:spMkLst>
            <pc:docMk/>
            <pc:sldMk cId="1020747317" sldId="329"/>
            <ac:spMk id="51" creationId="{37C89E4B-3C9F-44B9-8B86-D9E3D112D8EC}"/>
          </ac:spMkLst>
        </pc:spChg>
        <pc:spChg chg="add del">
          <ac:chgData name="Qinru ZHUANG" userId="2281688f-b4b3-4b6f-9d4b-3d2b6738b111" providerId="ADAL" clId="{425C8FB6-136D-4738-A0EB-F188DA30E06D}" dt="2021-04-28T02:53:37.802" v="2559" actId="26606"/>
          <ac:spMkLst>
            <pc:docMk/>
            <pc:sldMk cId="1020747317" sldId="329"/>
            <ac:spMk id="54" creationId="{74426AB7-D619-4515-962A-BC83909EC015}"/>
          </ac:spMkLst>
        </pc:spChg>
        <pc:spChg chg="add del">
          <ac:chgData name="Qinru ZHUANG" userId="2281688f-b4b3-4b6f-9d4b-3d2b6738b111" providerId="ADAL" clId="{425C8FB6-136D-4738-A0EB-F188DA30E06D}" dt="2021-04-28T02:53:37.802" v="2559" actId="26606"/>
          <ac:spMkLst>
            <pc:docMk/>
            <pc:sldMk cId="1020747317" sldId="329"/>
            <ac:spMk id="55" creationId="{DE47DF98-723F-4AAC-ABCF-CACBC438F78F}"/>
          </ac:spMkLst>
        </pc:spChg>
        <pc:spChg chg="add">
          <ac:chgData name="Qinru ZHUANG" userId="2281688f-b4b3-4b6f-9d4b-3d2b6738b111" providerId="ADAL" clId="{425C8FB6-136D-4738-A0EB-F188DA30E06D}" dt="2021-04-28T02:53:37.808" v="2560" actId="26606"/>
          <ac:spMkLst>
            <pc:docMk/>
            <pc:sldMk cId="1020747317" sldId="329"/>
            <ac:spMk id="58" creationId="{37C89E4B-3C9F-44B9-8B86-D9E3D112D8EC}"/>
          </ac:spMkLst>
        </pc:spChg>
        <pc:grpChg chg="add del">
          <ac:chgData name="Qinru ZHUANG" userId="2281688f-b4b3-4b6f-9d4b-3d2b6738b111" providerId="ADAL" clId="{425C8FB6-136D-4738-A0EB-F188DA30E06D}" dt="2021-04-28T02:53:37.808" v="2560" actId="26606"/>
          <ac:grpSpMkLst>
            <pc:docMk/>
            <pc:sldMk cId="1020747317" sldId="329"/>
            <ac:grpSpMk id="38" creationId="{4252769E-B9F0-4068-A645-5BBEF16E9C28}"/>
          </ac:grpSpMkLst>
        </pc:grpChg>
        <pc:grpChg chg="del">
          <ac:chgData name="Qinru ZHUANG" userId="2281688f-b4b3-4b6f-9d4b-3d2b6738b111" providerId="ADAL" clId="{425C8FB6-136D-4738-A0EB-F188DA30E06D}" dt="2021-04-28T02:52:26.930" v="2552" actId="478"/>
          <ac:grpSpMkLst>
            <pc:docMk/>
            <pc:sldMk cId="1020747317" sldId="329"/>
            <ac:grpSpMk id="48" creationId="{18EDDA98-B3F0-42FD-8831-F4A410EFB840}"/>
          </ac:grpSpMkLst>
        </pc:grpChg>
        <pc:picChg chg="mod ord">
          <ac:chgData name="Qinru ZHUANG" userId="2281688f-b4b3-4b6f-9d4b-3d2b6738b111" providerId="ADAL" clId="{425C8FB6-136D-4738-A0EB-F188DA30E06D}" dt="2021-04-28T02:53:37.808" v="2560" actId="26606"/>
          <ac:picMkLst>
            <pc:docMk/>
            <pc:sldMk cId="1020747317" sldId="329"/>
            <ac:picMk id="8" creationId="{CE14DD0E-752F-4A4D-810A-FA89D9C7B258}"/>
          </ac:picMkLst>
        </pc:picChg>
        <pc:cxnChg chg="add del">
          <ac:chgData name="Qinru ZHUANG" userId="2281688f-b4b3-4b6f-9d4b-3d2b6738b111" providerId="ADAL" clId="{425C8FB6-136D-4738-A0EB-F188DA30E06D}" dt="2021-04-28T02:53:18.387" v="2557" actId="26606"/>
          <ac:cxnSpMkLst>
            <pc:docMk/>
            <pc:sldMk cId="1020747317" sldId="329"/>
            <ac:cxnSpMk id="47" creationId="{D891E407-403B-4764-86C9-33A56D3BCAA3}"/>
          </ac:cxnSpMkLst>
        </pc:cxnChg>
        <pc:cxnChg chg="add del">
          <ac:chgData name="Qinru ZHUANG" userId="2281688f-b4b3-4b6f-9d4b-3d2b6738b111" providerId="ADAL" clId="{425C8FB6-136D-4738-A0EB-F188DA30E06D}" dt="2021-04-28T02:53:18.387" v="2557" actId="26606"/>
          <ac:cxnSpMkLst>
            <pc:docMk/>
            <pc:sldMk cId="1020747317" sldId="329"/>
            <ac:cxnSpMk id="52" creationId="{AA2EAA10-076F-46BD-8F0F-B9A2FB77A85C}"/>
          </ac:cxnSpMkLst>
        </pc:cxnChg>
        <pc:cxnChg chg="add del">
          <ac:chgData name="Qinru ZHUANG" userId="2281688f-b4b3-4b6f-9d4b-3d2b6738b111" providerId="ADAL" clId="{425C8FB6-136D-4738-A0EB-F188DA30E06D}" dt="2021-04-28T02:53:37.802" v="2559" actId="26606"/>
          <ac:cxnSpMkLst>
            <pc:docMk/>
            <pc:sldMk cId="1020747317" sldId="329"/>
            <ac:cxnSpMk id="56" creationId="{EA29FC7C-9308-4FDE-8DCA-405668055B0F}"/>
          </ac:cxnSpMkLst>
        </pc:cxnChg>
        <pc:cxnChg chg="add">
          <ac:chgData name="Qinru ZHUANG" userId="2281688f-b4b3-4b6f-9d4b-3d2b6738b111" providerId="ADAL" clId="{425C8FB6-136D-4738-A0EB-F188DA30E06D}" dt="2021-04-28T02:53:37.808" v="2560" actId="26606"/>
          <ac:cxnSpMkLst>
            <pc:docMk/>
            <pc:sldMk cId="1020747317" sldId="329"/>
            <ac:cxnSpMk id="59" creationId="{AA2EAA10-076F-46BD-8F0F-B9A2FB77A85C}"/>
          </ac:cxnSpMkLst>
        </pc:cxnChg>
        <pc:cxnChg chg="add">
          <ac:chgData name="Qinru ZHUANG" userId="2281688f-b4b3-4b6f-9d4b-3d2b6738b111" providerId="ADAL" clId="{425C8FB6-136D-4738-A0EB-F188DA30E06D}" dt="2021-04-28T02:53:37.808" v="2560" actId="26606"/>
          <ac:cxnSpMkLst>
            <pc:docMk/>
            <pc:sldMk cId="1020747317" sldId="329"/>
            <ac:cxnSpMk id="60" creationId="{D891E407-403B-4764-86C9-33A56D3BCAA3}"/>
          </ac:cxnSpMkLst>
        </pc:cxnChg>
      </pc:sldChg>
      <pc:sldChg chg="addSp delSp add del setBg delDesignElem">
        <pc:chgData name="Qinru ZHUANG" userId="2281688f-b4b3-4b6f-9d4b-3d2b6738b111" providerId="ADAL" clId="{425C8FB6-136D-4738-A0EB-F188DA30E06D}" dt="2021-04-28T02:52:16.657" v="2551"/>
        <pc:sldMkLst>
          <pc:docMk/>
          <pc:sldMk cId="3327480272" sldId="329"/>
        </pc:sldMkLst>
        <pc:spChg chg="add del">
          <ac:chgData name="Qinru ZHUANG" userId="2281688f-b4b3-4b6f-9d4b-3d2b6738b111" providerId="ADAL" clId="{425C8FB6-136D-4738-A0EB-F188DA30E06D}" dt="2021-04-28T02:52:16.657" v="2551"/>
          <ac:spMkLst>
            <pc:docMk/>
            <pc:sldMk cId="3327480272" sldId="329"/>
            <ac:spMk id="37" creationId="{F8446B12-7391-4711-8B31-112A0B896C76}"/>
          </ac:spMkLst>
        </pc:spChg>
        <pc:grpChg chg="add del">
          <ac:chgData name="Qinru ZHUANG" userId="2281688f-b4b3-4b6f-9d4b-3d2b6738b111" providerId="ADAL" clId="{425C8FB6-136D-4738-A0EB-F188DA30E06D}" dt="2021-04-28T02:52:16.657" v="2551"/>
          <ac:grpSpMkLst>
            <pc:docMk/>
            <pc:sldMk cId="3327480272" sldId="329"/>
            <ac:grpSpMk id="38" creationId="{4252769E-B9F0-4068-A645-5BBEF16E9C28}"/>
          </ac:grpSpMkLst>
        </pc:grpChg>
      </pc:sldChg>
      <pc:sldChg chg="addSp delSp add del setBg delDesignElem">
        <pc:chgData name="Qinru ZHUANG" userId="2281688f-b4b3-4b6f-9d4b-3d2b6738b111" providerId="ADAL" clId="{425C8FB6-136D-4738-A0EB-F188DA30E06D}" dt="2021-04-28T09:11:58.828" v="4135"/>
        <pc:sldMkLst>
          <pc:docMk/>
          <pc:sldMk cId="1143093952" sldId="330"/>
        </pc:sldMkLst>
        <pc:spChg chg="add del">
          <ac:chgData name="Qinru ZHUANG" userId="2281688f-b4b3-4b6f-9d4b-3d2b6738b111" providerId="ADAL" clId="{425C8FB6-136D-4738-A0EB-F188DA30E06D}" dt="2021-04-28T09:11:58.828" v="4135"/>
          <ac:spMkLst>
            <pc:docMk/>
            <pc:sldMk cId="1143093952" sldId="330"/>
            <ac:spMk id="134" creationId="{9427AF5F-9A0E-42B7-A252-FD64C9885F9C}"/>
          </ac:spMkLst>
        </pc:spChg>
      </pc:sldChg>
      <pc:sldChg chg="addSp delSp modSp mod modTransition modNotesTx">
        <pc:chgData name="Qinru ZHUANG" userId="2281688f-b4b3-4b6f-9d4b-3d2b6738b111" providerId="ADAL" clId="{425C8FB6-136D-4738-A0EB-F188DA30E06D}" dt="2021-04-29T02:40:31.395" v="13265" actId="20577"/>
        <pc:sldMkLst>
          <pc:docMk/>
          <pc:sldMk cId="1492986940" sldId="330"/>
        </pc:sldMkLst>
        <pc:spChg chg="mod">
          <ac:chgData name="Qinru ZHUANG" userId="2281688f-b4b3-4b6f-9d4b-3d2b6738b111" providerId="ADAL" clId="{425C8FB6-136D-4738-A0EB-F188DA30E06D}" dt="2021-04-28T14:13:05.315" v="6581" actId="1076"/>
          <ac:spMkLst>
            <pc:docMk/>
            <pc:sldMk cId="1492986940" sldId="330"/>
            <ac:spMk id="2" creationId="{94213EEE-831F-4D7A-9EE1-4484631E9106}"/>
          </ac:spMkLst>
        </pc:spChg>
        <pc:spChg chg="del mod">
          <ac:chgData name="Qinru ZHUANG" userId="2281688f-b4b3-4b6f-9d4b-3d2b6738b111" providerId="ADAL" clId="{425C8FB6-136D-4738-A0EB-F188DA30E06D}" dt="2021-04-28T09:21:04.740" v="4398" actId="478"/>
          <ac:spMkLst>
            <pc:docMk/>
            <pc:sldMk cId="1492986940" sldId="330"/>
            <ac:spMk id="4" creationId="{5DD83EDF-453D-4FD3-9EE1-5CFC6C85E522}"/>
          </ac:spMkLst>
        </pc:spChg>
        <pc:spChg chg="add mod">
          <ac:chgData name="Qinru ZHUANG" userId="2281688f-b4b3-4b6f-9d4b-3d2b6738b111" providerId="ADAL" clId="{425C8FB6-136D-4738-A0EB-F188DA30E06D}" dt="2021-04-28T09:21:58.669" v="4410"/>
          <ac:spMkLst>
            <pc:docMk/>
            <pc:sldMk cId="1492986940" sldId="330"/>
            <ac:spMk id="19" creationId="{93C485FB-637B-491D-A99C-FEAED1A59D2E}"/>
          </ac:spMkLst>
        </pc:spChg>
        <pc:spChg chg="add mod">
          <ac:chgData name="Qinru ZHUANG" userId="2281688f-b4b3-4b6f-9d4b-3d2b6738b111" providerId="ADAL" clId="{425C8FB6-136D-4738-A0EB-F188DA30E06D}" dt="2021-04-28T12:15:03.205" v="5320" actId="1035"/>
          <ac:spMkLst>
            <pc:docMk/>
            <pc:sldMk cId="1492986940" sldId="330"/>
            <ac:spMk id="20" creationId="{24883F8B-EB5D-4186-AA27-DFCF3E9638AF}"/>
          </ac:spMkLst>
        </pc:spChg>
        <pc:spChg chg="mod">
          <ac:chgData name="Qinru ZHUANG" userId="2281688f-b4b3-4b6f-9d4b-3d2b6738b111" providerId="ADAL" clId="{425C8FB6-136D-4738-A0EB-F188DA30E06D}" dt="2021-04-28T09:27:23.635" v="4439" actId="20577"/>
          <ac:spMkLst>
            <pc:docMk/>
            <pc:sldMk cId="1492986940" sldId="330"/>
            <ac:spMk id="22" creationId="{55D029D9-4A63-4BFC-B976-0413B137C636}"/>
          </ac:spMkLst>
        </pc:spChg>
        <pc:spChg chg="del mod ord">
          <ac:chgData name="Qinru ZHUANG" userId="2281688f-b4b3-4b6f-9d4b-3d2b6738b111" providerId="ADAL" clId="{425C8FB6-136D-4738-A0EB-F188DA30E06D}" dt="2021-04-28T09:22:26.023" v="4412" actId="478"/>
          <ac:spMkLst>
            <pc:docMk/>
            <pc:sldMk cId="1492986940" sldId="330"/>
            <ac:spMk id="26" creationId="{06CDACDC-6D2C-49E6-A211-EDE3CE2436D8}"/>
          </ac:spMkLst>
        </pc:spChg>
        <pc:grpChg chg="del">
          <ac:chgData name="Qinru ZHUANG" userId="2281688f-b4b3-4b6f-9d4b-3d2b6738b111" providerId="ADAL" clId="{425C8FB6-136D-4738-A0EB-F188DA30E06D}" dt="2021-04-28T09:16:11.023" v="4313" actId="478"/>
          <ac:grpSpMkLst>
            <pc:docMk/>
            <pc:sldMk cId="1492986940" sldId="330"/>
            <ac:grpSpMk id="9" creationId="{09BAEDBF-BDB6-4787-BD24-D7D5A475D35D}"/>
          </ac:grpSpMkLst>
        </pc:grpChg>
        <pc:grpChg chg="add mod ord">
          <ac:chgData name="Qinru ZHUANG" userId="2281688f-b4b3-4b6f-9d4b-3d2b6738b111" providerId="ADAL" clId="{425C8FB6-136D-4738-A0EB-F188DA30E06D}" dt="2021-04-28T09:18:54.246" v="4350" actId="14100"/>
          <ac:grpSpMkLst>
            <pc:docMk/>
            <pc:sldMk cId="1492986940" sldId="330"/>
            <ac:grpSpMk id="12" creationId="{95859122-355D-468B-AA79-676F0A20D022}"/>
          </ac:grpSpMkLst>
        </pc:grpChg>
        <pc:grpChg chg="add del mod">
          <ac:chgData name="Qinru ZHUANG" userId="2281688f-b4b3-4b6f-9d4b-3d2b6738b111" providerId="ADAL" clId="{425C8FB6-136D-4738-A0EB-F188DA30E06D}" dt="2021-04-28T09:18:25.313" v="4346" actId="478"/>
          <ac:grpSpMkLst>
            <pc:docMk/>
            <pc:sldMk cId="1492986940" sldId="330"/>
            <ac:grpSpMk id="15" creationId="{2016C26A-01DC-414F-943B-E1330B15A9F8}"/>
          </ac:grpSpMkLst>
        </pc:grpChg>
        <pc:picChg chg="add del mod modCrop">
          <ac:chgData name="Qinru ZHUANG" userId="2281688f-b4b3-4b6f-9d4b-3d2b6738b111" providerId="ADAL" clId="{425C8FB6-136D-4738-A0EB-F188DA30E06D}" dt="2021-04-28T09:18:01.642" v="4339" actId="478"/>
          <ac:picMkLst>
            <pc:docMk/>
            <pc:sldMk cId="1492986940" sldId="330"/>
            <ac:picMk id="10" creationId="{DAB39BD0-298B-46D5-8C5A-88EDE3B77345}"/>
          </ac:picMkLst>
        </pc:picChg>
        <pc:picChg chg="add del mod modCrop">
          <ac:chgData name="Qinru ZHUANG" userId="2281688f-b4b3-4b6f-9d4b-3d2b6738b111" providerId="ADAL" clId="{425C8FB6-136D-4738-A0EB-F188DA30E06D}" dt="2021-04-28T09:18:01.642" v="4339" actId="478"/>
          <ac:picMkLst>
            <pc:docMk/>
            <pc:sldMk cId="1492986940" sldId="330"/>
            <ac:picMk id="11" creationId="{25B7D029-958A-4350-8747-00A7882189E1}"/>
          </ac:picMkLst>
        </pc:picChg>
        <pc:picChg chg="mod">
          <ac:chgData name="Qinru ZHUANG" userId="2281688f-b4b3-4b6f-9d4b-3d2b6738b111" providerId="ADAL" clId="{425C8FB6-136D-4738-A0EB-F188DA30E06D}" dt="2021-04-28T09:17:58.382" v="4337"/>
          <ac:picMkLst>
            <pc:docMk/>
            <pc:sldMk cId="1492986940" sldId="330"/>
            <ac:picMk id="13" creationId="{E9435017-CD98-4554-BAD9-3E68C79AA983}"/>
          </ac:picMkLst>
        </pc:picChg>
        <pc:picChg chg="mod">
          <ac:chgData name="Qinru ZHUANG" userId="2281688f-b4b3-4b6f-9d4b-3d2b6738b111" providerId="ADAL" clId="{425C8FB6-136D-4738-A0EB-F188DA30E06D}" dt="2021-04-28T09:17:58.382" v="4337"/>
          <ac:picMkLst>
            <pc:docMk/>
            <pc:sldMk cId="1492986940" sldId="330"/>
            <ac:picMk id="14" creationId="{EB673C9C-5E32-4F73-8B80-C7C99017CD2E}"/>
          </ac:picMkLst>
        </pc:picChg>
        <pc:picChg chg="mod">
          <ac:chgData name="Qinru ZHUANG" userId="2281688f-b4b3-4b6f-9d4b-3d2b6738b111" providerId="ADAL" clId="{425C8FB6-136D-4738-A0EB-F188DA30E06D}" dt="2021-04-28T09:18:11.957" v="4342"/>
          <ac:picMkLst>
            <pc:docMk/>
            <pc:sldMk cId="1492986940" sldId="330"/>
            <ac:picMk id="16" creationId="{CB5AF27E-87FF-4A5E-8655-20C6F56281E8}"/>
          </ac:picMkLst>
        </pc:picChg>
        <pc:picChg chg="mod">
          <ac:chgData name="Qinru ZHUANG" userId="2281688f-b4b3-4b6f-9d4b-3d2b6738b111" providerId="ADAL" clId="{425C8FB6-136D-4738-A0EB-F188DA30E06D}" dt="2021-04-28T09:18:11.957" v="4342"/>
          <ac:picMkLst>
            <pc:docMk/>
            <pc:sldMk cId="1492986940" sldId="330"/>
            <ac:picMk id="17" creationId="{889676EA-401D-42E5-932D-9C4C520084C2}"/>
          </ac:picMkLst>
        </pc:picChg>
        <pc:picChg chg="add mod">
          <ac:chgData name="Qinru ZHUANG" userId="2281688f-b4b3-4b6f-9d4b-3d2b6738b111" providerId="ADAL" clId="{425C8FB6-136D-4738-A0EB-F188DA30E06D}" dt="2021-04-28T09:20:54.921" v="4397" actId="1035"/>
          <ac:picMkLst>
            <pc:docMk/>
            <pc:sldMk cId="1492986940" sldId="330"/>
            <ac:picMk id="18" creationId="{76D49FAE-A2D0-49F6-B44E-02B52F3EB186}"/>
          </ac:picMkLst>
        </pc:picChg>
        <pc:picChg chg="del">
          <ac:chgData name="Qinru ZHUANG" userId="2281688f-b4b3-4b6f-9d4b-3d2b6738b111" providerId="ADAL" clId="{425C8FB6-136D-4738-A0EB-F188DA30E06D}" dt="2021-04-28T09:20:51.699" v="4387" actId="478"/>
          <ac:picMkLst>
            <pc:docMk/>
            <pc:sldMk cId="1492986940" sldId="330"/>
            <ac:picMk id="10241" creationId="{B6BF9472-8CDC-4D19-9051-BFDFDDA1DB83}"/>
          </ac:picMkLst>
        </pc:picChg>
      </pc:sldChg>
      <pc:sldChg chg="delSp add del setBg modAnim delDesignElem">
        <pc:chgData name="Qinru ZHUANG" userId="2281688f-b4b3-4b6f-9d4b-3d2b6738b111" providerId="ADAL" clId="{425C8FB6-136D-4738-A0EB-F188DA30E06D}" dt="2021-04-28T11:50:15.199" v="5252" actId="47"/>
        <pc:sldMkLst>
          <pc:docMk/>
          <pc:sldMk cId="1073188517" sldId="331"/>
        </pc:sldMkLst>
        <pc:spChg chg="del">
          <ac:chgData name="Qinru ZHUANG" userId="2281688f-b4b3-4b6f-9d4b-3d2b6738b111" providerId="ADAL" clId="{425C8FB6-136D-4738-A0EB-F188DA30E06D}" dt="2021-04-28T11:50:02.862" v="5249"/>
          <ac:spMkLst>
            <pc:docMk/>
            <pc:sldMk cId="1073188517" sldId="331"/>
            <ac:spMk id="134" creationId="{9427AF5F-9A0E-42B7-A252-FD64C9885F9C}"/>
          </ac:spMkLst>
        </pc:spChg>
      </pc:sldChg>
      <pc:sldChg chg="addSp delSp modSp mod modTransition delAnim modNotesTx">
        <pc:chgData name="Qinru ZHUANG" userId="2281688f-b4b3-4b6f-9d4b-3d2b6738b111" providerId="ADAL" clId="{425C8FB6-136D-4738-A0EB-F188DA30E06D}" dt="2021-04-29T02:51:06.015" v="13523" actId="20577"/>
        <pc:sldMkLst>
          <pc:docMk/>
          <pc:sldMk cId="3582108063" sldId="331"/>
        </pc:sldMkLst>
        <pc:spChg chg="add mod">
          <ac:chgData name="Qinru ZHUANG" userId="2281688f-b4b3-4b6f-9d4b-3d2b6738b111" providerId="ADAL" clId="{425C8FB6-136D-4738-A0EB-F188DA30E06D}" dt="2021-04-28T11:53:41.745" v="5293" actId="1076"/>
          <ac:spMkLst>
            <pc:docMk/>
            <pc:sldMk cId="3582108063" sldId="331"/>
            <ac:spMk id="3" creationId="{1A8B672D-3BE7-49CD-B392-AE4E183A8CB8}"/>
          </ac:spMkLst>
        </pc:spChg>
        <pc:spChg chg="mod">
          <ac:chgData name="Qinru ZHUANG" userId="2281688f-b4b3-4b6f-9d4b-3d2b6738b111" providerId="ADAL" clId="{425C8FB6-136D-4738-A0EB-F188DA30E06D}" dt="2021-04-28T14:12:14.628" v="6577" actId="1076"/>
          <ac:spMkLst>
            <pc:docMk/>
            <pc:sldMk cId="3582108063" sldId="331"/>
            <ac:spMk id="4" creationId="{DAF7CF3D-D063-4FD4-9454-CAAEFBD42B20}"/>
          </ac:spMkLst>
        </pc:spChg>
        <pc:spChg chg="mod">
          <ac:chgData name="Qinru ZHUANG" userId="2281688f-b4b3-4b6f-9d4b-3d2b6738b111" providerId="ADAL" clId="{425C8FB6-136D-4738-A0EB-F188DA30E06D}" dt="2021-04-28T11:52:40.546" v="5273" actId="20577"/>
          <ac:spMkLst>
            <pc:docMk/>
            <pc:sldMk cId="3582108063" sldId="331"/>
            <ac:spMk id="10" creationId="{8973C44D-B80E-44BC-B744-34DE62A2E808}"/>
          </ac:spMkLst>
        </pc:spChg>
        <pc:spChg chg="add mod">
          <ac:chgData name="Qinru ZHUANG" userId="2281688f-b4b3-4b6f-9d4b-3d2b6738b111" providerId="ADAL" clId="{425C8FB6-136D-4738-A0EB-F188DA30E06D}" dt="2021-04-28T11:54:00.802" v="5297" actId="20577"/>
          <ac:spMkLst>
            <pc:docMk/>
            <pc:sldMk cId="3582108063" sldId="331"/>
            <ac:spMk id="11" creationId="{2F532F4D-0EF1-4BBB-8C96-FACB7F5A8039}"/>
          </ac:spMkLst>
        </pc:spChg>
        <pc:graphicFrameChg chg="modGraphic">
          <ac:chgData name="Qinru ZHUANG" userId="2281688f-b4b3-4b6f-9d4b-3d2b6738b111" providerId="ADAL" clId="{425C8FB6-136D-4738-A0EB-F188DA30E06D}" dt="2021-04-29T02:41:17.669" v="13268" actId="2164"/>
          <ac:graphicFrameMkLst>
            <pc:docMk/>
            <pc:sldMk cId="3582108063" sldId="331"/>
            <ac:graphicFrameMk id="2" creationId="{AE2B388B-C9AE-47A6-8474-8A6B2A577EA2}"/>
          </ac:graphicFrameMkLst>
        </pc:graphicFrameChg>
        <pc:picChg chg="del">
          <ac:chgData name="Qinru ZHUANG" userId="2281688f-b4b3-4b6f-9d4b-3d2b6738b111" providerId="ADAL" clId="{425C8FB6-136D-4738-A0EB-F188DA30E06D}" dt="2021-04-28T11:50:34.373" v="5255" actId="478"/>
          <ac:picMkLst>
            <pc:docMk/>
            <pc:sldMk cId="3582108063" sldId="331"/>
            <ac:picMk id="6" creationId="{6C57DAEE-6495-4C4B-98EF-D279DBA69B0E}"/>
          </ac:picMkLst>
        </pc:picChg>
        <pc:picChg chg="mod">
          <ac:chgData name="Qinru ZHUANG" userId="2281688f-b4b3-4b6f-9d4b-3d2b6738b111" providerId="ADAL" clId="{425C8FB6-136D-4738-A0EB-F188DA30E06D}" dt="2021-04-28T11:50:41.706" v="5256" actId="1076"/>
          <ac:picMkLst>
            <pc:docMk/>
            <pc:sldMk cId="3582108063" sldId="331"/>
            <ac:picMk id="12" creationId="{559D3817-7AF1-4694-B418-F68EE2262288}"/>
          </ac:picMkLst>
        </pc:picChg>
        <pc:picChg chg="mod">
          <ac:chgData name="Qinru ZHUANG" userId="2281688f-b4b3-4b6f-9d4b-3d2b6738b111" providerId="ADAL" clId="{425C8FB6-136D-4738-A0EB-F188DA30E06D}" dt="2021-04-28T11:50:43.746" v="5257" actId="1076"/>
          <ac:picMkLst>
            <pc:docMk/>
            <pc:sldMk cId="3582108063" sldId="331"/>
            <ac:picMk id="13" creationId="{B22B7D6B-E132-4D6A-A621-B9DC8119B6F5}"/>
          </ac:picMkLst>
        </pc:picChg>
      </pc:sldChg>
      <pc:sldChg chg="addSp delSp add del setBg delDesignElem">
        <pc:chgData name="Qinru ZHUANG" userId="2281688f-b4b3-4b6f-9d4b-3d2b6738b111" providerId="ADAL" clId="{425C8FB6-136D-4738-A0EB-F188DA30E06D}" dt="2021-04-28T13:02:23.284" v="6023"/>
        <pc:sldMkLst>
          <pc:docMk/>
          <pc:sldMk cId="2026931767" sldId="332"/>
        </pc:sldMkLst>
        <pc:spChg chg="add del">
          <ac:chgData name="Qinru ZHUANG" userId="2281688f-b4b3-4b6f-9d4b-3d2b6738b111" providerId="ADAL" clId="{425C8FB6-136D-4738-A0EB-F188DA30E06D}" dt="2021-04-28T13:02:23.284" v="6023"/>
          <ac:spMkLst>
            <pc:docMk/>
            <pc:sldMk cId="2026931767" sldId="332"/>
            <ac:spMk id="134" creationId="{9427AF5F-9A0E-42B7-A252-FD64C9885F9C}"/>
          </ac:spMkLst>
        </pc:spChg>
      </pc:sldChg>
      <pc:sldChg chg="modSp mod modTransition modAnim modNotesTx">
        <pc:chgData name="Qinru ZHUANG" userId="2281688f-b4b3-4b6f-9d4b-3d2b6738b111" providerId="ADAL" clId="{425C8FB6-136D-4738-A0EB-F188DA30E06D}" dt="2021-04-29T09:18:58.185" v="14717" actId="20577"/>
        <pc:sldMkLst>
          <pc:docMk/>
          <pc:sldMk cId="4048770577" sldId="332"/>
        </pc:sldMkLst>
        <pc:spChg chg="mod">
          <ac:chgData name="Qinru ZHUANG" userId="2281688f-b4b3-4b6f-9d4b-3d2b6738b111" providerId="ADAL" clId="{425C8FB6-136D-4738-A0EB-F188DA30E06D}" dt="2021-04-28T14:13:13.804" v="6582" actId="1076"/>
          <ac:spMkLst>
            <pc:docMk/>
            <pc:sldMk cId="4048770577" sldId="332"/>
            <ac:spMk id="2" creationId="{6A44D1FA-CE62-4ED8-B6B6-F713AE77D595}"/>
          </ac:spMkLst>
        </pc:spChg>
        <pc:spChg chg="mod">
          <ac:chgData name="Qinru ZHUANG" userId="2281688f-b4b3-4b6f-9d4b-3d2b6738b111" providerId="ADAL" clId="{425C8FB6-136D-4738-A0EB-F188DA30E06D}" dt="2021-04-29T02:59:51.845" v="14007" actId="20577"/>
          <ac:spMkLst>
            <pc:docMk/>
            <pc:sldMk cId="4048770577" sldId="332"/>
            <ac:spMk id="8" creationId="{C44BEEAC-CE88-4296-89B4-654C34ABEFED}"/>
          </ac:spMkLst>
        </pc:spChg>
        <pc:spChg chg="mod">
          <ac:chgData name="Qinru ZHUANG" userId="2281688f-b4b3-4b6f-9d4b-3d2b6738b111" providerId="ADAL" clId="{425C8FB6-136D-4738-A0EB-F188DA30E06D}" dt="2021-04-29T09:18:58.185" v="14717" actId="20577"/>
          <ac:spMkLst>
            <pc:docMk/>
            <pc:sldMk cId="4048770577" sldId="332"/>
            <ac:spMk id="22" creationId="{55D029D9-4A63-4BFC-B976-0413B137C636}"/>
          </ac:spMkLst>
        </pc:spChg>
      </pc:sldChg>
      <pc:sldChg chg="addSp delSp modSp new del mod setBg modAnim delDesignElem">
        <pc:chgData name="Qinru ZHUANG" userId="2281688f-b4b3-4b6f-9d4b-3d2b6738b111" providerId="ADAL" clId="{425C8FB6-136D-4738-A0EB-F188DA30E06D}" dt="2021-04-28T13:16:23.345" v="6205" actId="47"/>
        <pc:sldMkLst>
          <pc:docMk/>
          <pc:sldMk cId="2425863689" sldId="333"/>
        </pc:sldMkLst>
        <pc:spChg chg="del">
          <ac:chgData name="Qinru ZHUANG" userId="2281688f-b4b3-4b6f-9d4b-3d2b6738b111" providerId="ADAL" clId="{425C8FB6-136D-4738-A0EB-F188DA30E06D}" dt="2021-04-28T13:11:33.587" v="6128" actId="26606"/>
          <ac:spMkLst>
            <pc:docMk/>
            <pc:sldMk cId="2425863689" sldId="333"/>
            <ac:spMk id="2" creationId="{4D4B22B9-B379-41B2-B9D7-1B91D0EBD5D0}"/>
          </ac:spMkLst>
        </pc:spChg>
        <pc:spChg chg="add del mod">
          <ac:chgData name="Qinru ZHUANG" userId="2281688f-b4b3-4b6f-9d4b-3d2b6738b111" providerId="ADAL" clId="{425C8FB6-136D-4738-A0EB-F188DA30E06D}" dt="2021-04-28T13:12:48.632" v="6144" actId="478"/>
          <ac:spMkLst>
            <pc:docMk/>
            <pc:sldMk cId="2425863689" sldId="333"/>
            <ac:spMk id="3" creationId="{0C8DBEB6-EF03-4D08-984C-9BF6BD5D84D0}"/>
          </ac:spMkLst>
        </pc:spChg>
        <pc:spChg chg="add del mod">
          <ac:chgData name="Qinru ZHUANG" userId="2281688f-b4b3-4b6f-9d4b-3d2b6738b111" providerId="ADAL" clId="{425C8FB6-136D-4738-A0EB-F188DA30E06D}" dt="2021-04-28T13:12:24.659" v="6137" actId="478"/>
          <ac:spMkLst>
            <pc:docMk/>
            <pc:sldMk cId="2425863689" sldId="333"/>
            <ac:spMk id="4" creationId="{15E4A8B4-FE5E-45CB-9837-38F8EC2C8D71}"/>
          </ac:spMkLst>
        </pc:spChg>
        <pc:spChg chg="add del">
          <ac:chgData name="Qinru ZHUANG" userId="2281688f-b4b3-4b6f-9d4b-3d2b6738b111" providerId="ADAL" clId="{425C8FB6-136D-4738-A0EB-F188DA30E06D}" dt="2021-04-28T13:13:26.075" v="6150" actId="26606"/>
          <ac:spMkLst>
            <pc:docMk/>
            <pc:sldMk cId="2425863689" sldId="333"/>
            <ac:spMk id="10" creationId="{9AA72BD9-2C5A-4EDC-931F-5AA08EACA0F3}"/>
          </ac:spMkLst>
        </pc:spChg>
        <pc:spChg chg="add mod">
          <ac:chgData name="Qinru ZHUANG" userId="2281688f-b4b3-4b6f-9d4b-3d2b6738b111" providerId="ADAL" clId="{425C8FB6-136D-4738-A0EB-F188DA30E06D}" dt="2021-04-28T13:14:26.906" v="6158" actId="26606"/>
          <ac:spMkLst>
            <pc:docMk/>
            <pc:sldMk cId="2425863689" sldId="333"/>
            <ac:spMk id="11" creationId="{3AE2A29C-4A68-4D5D-94A9-9E5964BC636D}"/>
          </ac:spMkLst>
        </pc:spChg>
        <pc:spChg chg="add del">
          <ac:chgData name="Qinru ZHUANG" userId="2281688f-b4b3-4b6f-9d4b-3d2b6738b111" providerId="ADAL" clId="{425C8FB6-136D-4738-A0EB-F188DA30E06D}" dt="2021-04-28T13:13:26.075" v="6150" actId="26606"/>
          <ac:spMkLst>
            <pc:docMk/>
            <pc:sldMk cId="2425863689" sldId="333"/>
            <ac:spMk id="12" creationId="{DD3981AC-7B61-4947-BCF3-F7AA7FA385B9}"/>
          </ac:spMkLst>
        </pc:spChg>
        <pc:spChg chg="add mod">
          <ac:chgData name="Qinru ZHUANG" userId="2281688f-b4b3-4b6f-9d4b-3d2b6738b111" providerId="ADAL" clId="{425C8FB6-136D-4738-A0EB-F188DA30E06D}" dt="2021-04-28T13:15:17.878" v="6188" actId="207"/>
          <ac:spMkLst>
            <pc:docMk/>
            <pc:sldMk cId="2425863689" sldId="333"/>
            <ac:spMk id="13" creationId="{A9E32AE1-237D-4F0D-AF59-4B8498A86317}"/>
          </ac:spMkLst>
        </pc:spChg>
        <pc:spChg chg="add del">
          <ac:chgData name="Qinru ZHUANG" userId="2281688f-b4b3-4b6f-9d4b-3d2b6738b111" providerId="ADAL" clId="{425C8FB6-136D-4738-A0EB-F188DA30E06D}" dt="2021-04-28T13:13:26.075" v="6150" actId="26606"/>
          <ac:spMkLst>
            <pc:docMk/>
            <pc:sldMk cId="2425863689" sldId="333"/>
            <ac:spMk id="14" creationId="{55D4142C-5077-457F-A6AD-3FECFDB39685}"/>
          </ac:spMkLst>
        </pc:spChg>
        <pc:spChg chg="add del">
          <ac:chgData name="Qinru ZHUANG" userId="2281688f-b4b3-4b6f-9d4b-3d2b6738b111" providerId="ADAL" clId="{425C8FB6-136D-4738-A0EB-F188DA30E06D}" dt="2021-04-28T13:13:26.075" v="6150" actId="26606"/>
          <ac:spMkLst>
            <pc:docMk/>
            <pc:sldMk cId="2425863689" sldId="333"/>
            <ac:spMk id="16" creationId="{7A5F0580-5EE9-419F-96EE-B6529EF6E7D0}"/>
          </ac:spMkLst>
        </pc:spChg>
        <pc:spChg chg="add del">
          <ac:chgData name="Qinru ZHUANG" userId="2281688f-b4b3-4b6f-9d4b-3d2b6738b111" providerId="ADAL" clId="{425C8FB6-136D-4738-A0EB-F188DA30E06D}" dt="2021-04-28T13:14:06.153" v="6153" actId="26606"/>
          <ac:spMkLst>
            <pc:docMk/>
            <pc:sldMk cId="2425863689" sldId="333"/>
            <ac:spMk id="21" creationId="{8F23F8A3-8FD7-4779-8323-FDC26BE99889}"/>
          </ac:spMkLst>
        </pc:spChg>
        <pc:spChg chg="add del">
          <ac:chgData name="Qinru ZHUANG" userId="2281688f-b4b3-4b6f-9d4b-3d2b6738b111" providerId="ADAL" clId="{425C8FB6-136D-4738-A0EB-F188DA30E06D}" dt="2021-04-28T13:14:06.153" v="6153" actId="26606"/>
          <ac:spMkLst>
            <pc:docMk/>
            <pc:sldMk cId="2425863689" sldId="333"/>
            <ac:spMk id="23" creationId="{F605C4CC-A25C-416F-8333-7CB7DC97D870}"/>
          </ac:spMkLst>
        </pc:spChg>
        <pc:spChg chg="add del">
          <ac:chgData name="Qinru ZHUANG" userId="2281688f-b4b3-4b6f-9d4b-3d2b6738b111" providerId="ADAL" clId="{425C8FB6-136D-4738-A0EB-F188DA30E06D}" dt="2021-04-28T13:14:26.906" v="6158" actId="26606"/>
          <ac:spMkLst>
            <pc:docMk/>
            <pc:sldMk cId="2425863689" sldId="333"/>
            <ac:spMk id="28" creationId="{9AA72BD9-2C5A-4EDC-931F-5AA08EACA0F3}"/>
          </ac:spMkLst>
        </pc:spChg>
        <pc:spChg chg="add del">
          <ac:chgData name="Qinru ZHUANG" userId="2281688f-b4b3-4b6f-9d4b-3d2b6738b111" providerId="ADAL" clId="{425C8FB6-136D-4738-A0EB-F188DA30E06D}" dt="2021-04-28T13:14:26.906" v="6158" actId="26606"/>
          <ac:spMkLst>
            <pc:docMk/>
            <pc:sldMk cId="2425863689" sldId="333"/>
            <ac:spMk id="30" creationId="{DD3981AC-7B61-4947-BCF3-F7AA7FA385B9}"/>
          </ac:spMkLst>
        </pc:spChg>
        <pc:spChg chg="add del">
          <ac:chgData name="Qinru ZHUANG" userId="2281688f-b4b3-4b6f-9d4b-3d2b6738b111" providerId="ADAL" clId="{425C8FB6-136D-4738-A0EB-F188DA30E06D}" dt="2021-04-28T13:14:26.906" v="6158" actId="26606"/>
          <ac:spMkLst>
            <pc:docMk/>
            <pc:sldMk cId="2425863689" sldId="333"/>
            <ac:spMk id="32" creationId="{55D4142C-5077-457F-A6AD-3FECFDB39685}"/>
          </ac:spMkLst>
        </pc:spChg>
        <pc:spChg chg="add del">
          <ac:chgData name="Qinru ZHUANG" userId="2281688f-b4b3-4b6f-9d4b-3d2b6738b111" providerId="ADAL" clId="{425C8FB6-136D-4738-A0EB-F188DA30E06D}" dt="2021-04-28T13:14:26.906" v="6158" actId="26606"/>
          <ac:spMkLst>
            <pc:docMk/>
            <pc:sldMk cId="2425863689" sldId="333"/>
            <ac:spMk id="34" creationId="{7A5F0580-5EE9-419F-96EE-B6529EF6E7D0}"/>
          </ac:spMkLst>
        </pc:spChg>
        <pc:spChg chg="add del">
          <ac:chgData name="Qinru ZHUANG" userId="2281688f-b4b3-4b6f-9d4b-3d2b6738b111" providerId="ADAL" clId="{425C8FB6-136D-4738-A0EB-F188DA30E06D}" dt="2021-04-28T13:14:22.172" v="6155" actId="26606"/>
          <ac:spMkLst>
            <pc:docMk/>
            <pc:sldMk cId="2425863689" sldId="333"/>
            <ac:spMk id="39" creationId="{7C432AFE-B3D2-4BFF-BF8F-96C27AFF1AC7}"/>
          </ac:spMkLst>
        </pc:spChg>
        <pc:spChg chg="add del">
          <ac:chgData name="Qinru ZHUANG" userId="2281688f-b4b3-4b6f-9d4b-3d2b6738b111" providerId="ADAL" clId="{425C8FB6-136D-4738-A0EB-F188DA30E06D}" dt="2021-04-28T13:14:22.172" v="6155" actId="26606"/>
          <ac:spMkLst>
            <pc:docMk/>
            <pc:sldMk cId="2425863689" sldId="333"/>
            <ac:spMk id="41" creationId="{AF2F604E-43BE-4DC3-B983-E071523364F8}"/>
          </ac:spMkLst>
        </pc:spChg>
        <pc:spChg chg="add del">
          <ac:chgData name="Qinru ZHUANG" userId="2281688f-b4b3-4b6f-9d4b-3d2b6738b111" providerId="ADAL" clId="{425C8FB6-136D-4738-A0EB-F188DA30E06D}" dt="2021-04-28T13:14:22.172" v="6155" actId="26606"/>
          <ac:spMkLst>
            <pc:docMk/>
            <pc:sldMk cId="2425863689" sldId="333"/>
            <ac:spMk id="43" creationId="{08C9B587-E65E-4B52-B37C-ABEBB6E87928}"/>
          </ac:spMkLst>
        </pc:spChg>
        <pc:spChg chg="add del">
          <ac:chgData name="Qinru ZHUANG" userId="2281688f-b4b3-4b6f-9d4b-3d2b6738b111" providerId="ADAL" clId="{425C8FB6-136D-4738-A0EB-F188DA30E06D}" dt="2021-04-28T13:14:26.898" v="6157" actId="26606"/>
          <ac:spMkLst>
            <pc:docMk/>
            <pc:sldMk cId="2425863689" sldId="333"/>
            <ac:spMk id="45" creationId="{7A5F0580-5EE9-419F-96EE-B6529EF6E7D0}"/>
          </ac:spMkLst>
        </pc:spChg>
        <pc:spChg chg="add del">
          <ac:chgData name="Qinru ZHUANG" userId="2281688f-b4b3-4b6f-9d4b-3d2b6738b111" providerId="ADAL" clId="{425C8FB6-136D-4738-A0EB-F188DA30E06D}" dt="2021-04-28T13:14:26.898" v="6157" actId="26606"/>
          <ac:spMkLst>
            <pc:docMk/>
            <pc:sldMk cId="2425863689" sldId="333"/>
            <ac:spMk id="46" creationId="{9AA72BD9-2C5A-4EDC-931F-5AA08EACA0F3}"/>
          </ac:spMkLst>
        </pc:spChg>
        <pc:spChg chg="add del">
          <ac:chgData name="Qinru ZHUANG" userId="2281688f-b4b3-4b6f-9d4b-3d2b6738b111" providerId="ADAL" clId="{425C8FB6-136D-4738-A0EB-F188DA30E06D}" dt="2021-04-28T13:14:26.898" v="6157" actId="26606"/>
          <ac:spMkLst>
            <pc:docMk/>
            <pc:sldMk cId="2425863689" sldId="333"/>
            <ac:spMk id="47" creationId="{DD3981AC-7B61-4947-BCF3-F7AA7FA385B9}"/>
          </ac:spMkLst>
        </pc:spChg>
        <pc:spChg chg="add del">
          <ac:chgData name="Qinru ZHUANG" userId="2281688f-b4b3-4b6f-9d4b-3d2b6738b111" providerId="ADAL" clId="{425C8FB6-136D-4738-A0EB-F188DA30E06D}" dt="2021-04-28T13:14:26.898" v="6157" actId="26606"/>
          <ac:spMkLst>
            <pc:docMk/>
            <pc:sldMk cId="2425863689" sldId="333"/>
            <ac:spMk id="48" creationId="{55D4142C-5077-457F-A6AD-3FECFDB39685}"/>
          </ac:spMkLst>
        </pc:spChg>
        <pc:spChg chg="add del">
          <ac:chgData name="Qinru ZHUANG" userId="2281688f-b4b3-4b6f-9d4b-3d2b6738b111" providerId="ADAL" clId="{425C8FB6-136D-4738-A0EB-F188DA30E06D}" dt="2021-04-28T13:14:48.945" v="6164"/>
          <ac:spMkLst>
            <pc:docMk/>
            <pc:sldMk cId="2425863689" sldId="333"/>
            <ac:spMk id="50" creationId="{8F23F8A3-8FD7-4779-8323-FDC26BE99889}"/>
          </ac:spMkLst>
        </pc:spChg>
        <pc:spChg chg="add del">
          <ac:chgData name="Qinru ZHUANG" userId="2281688f-b4b3-4b6f-9d4b-3d2b6738b111" providerId="ADAL" clId="{425C8FB6-136D-4738-A0EB-F188DA30E06D}" dt="2021-04-28T13:14:48.945" v="6164"/>
          <ac:spMkLst>
            <pc:docMk/>
            <pc:sldMk cId="2425863689" sldId="333"/>
            <ac:spMk id="51" creationId="{F605C4CC-A25C-416F-8333-7CB7DC97D870}"/>
          </ac:spMkLst>
        </pc:spChg>
        <pc:picChg chg="add mod ord">
          <ac:chgData name="Qinru ZHUANG" userId="2281688f-b4b3-4b6f-9d4b-3d2b6738b111" providerId="ADAL" clId="{425C8FB6-136D-4738-A0EB-F188DA30E06D}" dt="2021-04-28T13:14:26.906" v="6158" actId="26606"/>
          <ac:picMkLst>
            <pc:docMk/>
            <pc:sldMk cId="2425863689" sldId="333"/>
            <ac:picMk id="5" creationId="{53A9EAC2-700D-4B23-A94E-BD97C5BF2A34}"/>
          </ac:picMkLst>
        </pc:picChg>
        <pc:cxnChg chg="add del mod">
          <ac:chgData name="Qinru ZHUANG" userId="2281688f-b4b3-4b6f-9d4b-3d2b6738b111" providerId="ADAL" clId="{425C8FB6-136D-4738-A0EB-F188DA30E06D}" dt="2021-04-28T13:13:04.789" v="6149" actId="478"/>
          <ac:cxnSpMkLst>
            <pc:docMk/>
            <pc:sldMk cId="2425863689" sldId="333"/>
            <ac:cxnSpMk id="15" creationId="{C2D2FFEB-0F3B-4794-87A3-A5E06063AF36}"/>
          </ac:cxnSpMkLst>
        </pc:cxnChg>
      </pc:sldChg>
      <pc:sldChg chg="addSp delSp modSp mod setBg delAnim modAnim modNotesTx">
        <pc:chgData name="Qinru ZHUANG" userId="2281688f-b4b3-4b6f-9d4b-3d2b6738b111" providerId="ADAL" clId="{425C8FB6-136D-4738-A0EB-F188DA30E06D}" dt="2021-04-29T09:18:51.653" v="14716" actId="20577"/>
        <pc:sldMkLst>
          <pc:docMk/>
          <pc:sldMk cId="2478608170" sldId="333"/>
        </pc:sldMkLst>
        <pc:spChg chg="del">
          <ac:chgData name="Qinru ZHUANG" userId="2281688f-b4b3-4b6f-9d4b-3d2b6738b111" providerId="ADAL" clId="{425C8FB6-136D-4738-A0EB-F188DA30E06D}" dt="2021-04-28T13:16:50.798" v="6206" actId="478"/>
          <ac:spMkLst>
            <pc:docMk/>
            <pc:sldMk cId="2478608170" sldId="333"/>
            <ac:spMk id="3" creationId="{00000000-0000-0000-0000-000000000000}"/>
          </ac:spMkLst>
        </pc:spChg>
        <pc:spChg chg="del">
          <ac:chgData name="Qinru ZHUANG" userId="2281688f-b4b3-4b6f-9d4b-3d2b6738b111" providerId="ADAL" clId="{425C8FB6-136D-4738-A0EB-F188DA30E06D}" dt="2021-04-28T13:17:09.239" v="6211" actId="478"/>
          <ac:spMkLst>
            <pc:docMk/>
            <pc:sldMk cId="2478608170" sldId="333"/>
            <ac:spMk id="4" creationId="{00000000-0000-0000-0000-000000000000}"/>
          </ac:spMkLst>
        </pc:spChg>
        <pc:spChg chg="add del mod">
          <ac:chgData name="Qinru ZHUANG" userId="2281688f-b4b3-4b6f-9d4b-3d2b6738b111" providerId="ADAL" clId="{425C8FB6-136D-4738-A0EB-F188DA30E06D}" dt="2021-04-28T13:16:57.288" v="6207" actId="478"/>
          <ac:spMkLst>
            <pc:docMk/>
            <pc:sldMk cId="2478608170" sldId="333"/>
            <ac:spMk id="5" creationId="{8C4DD10A-C940-4DD5-8AC4-5E0F4145A390}"/>
          </ac:spMkLst>
        </pc:spChg>
        <pc:spChg chg="add del mod">
          <ac:chgData name="Qinru ZHUANG" userId="2281688f-b4b3-4b6f-9d4b-3d2b6738b111" providerId="ADAL" clId="{425C8FB6-136D-4738-A0EB-F188DA30E06D}" dt="2021-04-28T13:17:12.248" v="6213" actId="478"/>
          <ac:spMkLst>
            <pc:docMk/>
            <pc:sldMk cId="2478608170" sldId="333"/>
            <ac:spMk id="8" creationId="{C182BD48-16BC-4B50-A511-41CF7A876B3E}"/>
          </ac:spMkLst>
        </pc:spChg>
        <pc:spChg chg="add mod ord">
          <ac:chgData name="Qinru ZHUANG" userId="2281688f-b4b3-4b6f-9d4b-3d2b6738b111" providerId="ADAL" clId="{425C8FB6-136D-4738-A0EB-F188DA30E06D}" dt="2021-04-28T13:23:56.315" v="6305" actId="206"/>
          <ac:spMkLst>
            <pc:docMk/>
            <pc:sldMk cId="2478608170" sldId="333"/>
            <ac:spMk id="9" creationId="{8F5F6D76-F628-4742-A6F8-A2197A991E7A}"/>
          </ac:spMkLst>
        </pc:spChg>
        <pc:spChg chg="add mod ord">
          <ac:chgData name="Qinru ZHUANG" userId="2281688f-b4b3-4b6f-9d4b-3d2b6738b111" providerId="ADAL" clId="{425C8FB6-136D-4738-A0EB-F188DA30E06D}" dt="2021-04-29T09:18:51.653" v="14716" actId="20577"/>
          <ac:spMkLst>
            <pc:docMk/>
            <pc:sldMk cId="2478608170" sldId="333"/>
            <ac:spMk id="11" creationId="{A9F3C9F4-40D7-4F82-B41C-759C2955B59D}"/>
          </ac:spMkLst>
        </pc:spChg>
        <pc:spChg chg="add mod ord">
          <ac:chgData name="Qinru ZHUANG" userId="2281688f-b4b3-4b6f-9d4b-3d2b6738b111" providerId="ADAL" clId="{425C8FB6-136D-4738-A0EB-F188DA30E06D}" dt="2021-04-28T13:21:47.182" v="6268" actId="166"/>
          <ac:spMkLst>
            <pc:docMk/>
            <pc:sldMk cId="2478608170" sldId="333"/>
            <ac:spMk id="13" creationId="{99E36E3D-D77F-46AF-A089-E561099F5374}"/>
          </ac:spMkLst>
        </pc:spChg>
        <pc:spChg chg="add del">
          <ac:chgData name="Qinru ZHUANG" userId="2281688f-b4b3-4b6f-9d4b-3d2b6738b111" providerId="ADAL" clId="{425C8FB6-136D-4738-A0EB-F188DA30E06D}" dt="2021-04-28T13:18:07.276" v="6226" actId="26606"/>
          <ac:spMkLst>
            <pc:docMk/>
            <pc:sldMk cId="2478608170" sldId="333"/>
            <ac:spMk id="18" creationId="{F13C74B1-5B17-4795-BED0-7140497B445A}"/>
          </ac:spMkLst>
        </pc:spChg>
        <pc:spChg chg="add del">
          <ac:chgData name="Qinru ZHUANG" userId="2281688f-b4b3-4b6f-9d4b-3d2b6738b111" providerId="ADAL" clId="{425C8FB6-136D-4738-A0EB-F188DA30E06D}" dt="2021-04-28T13:18:07.276" v="6226" actId="26606"/>
          <ac:spMkLst>
            <pc:docMk/>
            <pc:sldMk cId="2478608170" sldId="333"/>
            <ac:spMk id="20" creationId="{D4974D33-8DC5-464E-8C6D-BE58F0669C17}"/>
          </ac:spMkLst>
        </pc:spChg>
        <pc:spChg chg="add del">
          <ac:chgData name="Qinru ZHUANG" userId="2281688f-b4b3-4b6f-9d4b-3d2b6738b111" providerId="ADAL" clId="{425C8FB6-136D-4738-A0EB-F188DA30E06D}" dt="2021-04-28T13:19:48.462" v="6257" actId="26606"/>
          <ac:spMkLst>
            <pc:docMk/>
            <pc:sldMk cId="2478608170" sldId="333"/>
            <ac:spMk id="22" creationId="{8F23F8A3-8FD7-4779-8323-FDC26BE99889}"/>
          </ac:spMkLst>
        </pc:spChg>
        <pc:spChg chg="add del">
          <ac:chgData name="Qinru ZHUANG" userId="2281688f-b4b3-4b6f-9d4b-3d2b6738b111" providerId="ADAL" clId="{425C8FB6-136D-4738-A0EB-F188DA30E06D}" dt="2021-04-28T13:19:48.462" v="6257" actId="26606"/>
          <ac:spMkLst>
            <pc:docMk/>
            <pc:sldMk cId="2478608170" sldId="333"/>
            <ac:spMk id="23" creationId="{F605C4CC-A25C-416F-8333-7CB7DC97D870}"/>
          </ac:spMkLst>
        </pc:spChg>
        <pc:spChg chg="add del">
          <ac:chgData name="Qinru ZHUANG" userId="2281688f-b4b3-4b6f-9d4b-3d2b6738b111" providerId="ADAL" clId="{425C8FB6-136D-4738-A0EB-F188DA30E06D}" dt="2021-04-28T13:19:36.611" v="6252" actId="26606"/>
          <ac:spMkLst>
            <pc:docMk/>
            <pc:sldMk cId="2478608170" sldId="333"/>
            <ac:spMk id="28" creationId="{9AA72BD9-2C5A-4EDC-931F-5AA08EACA0F3}"/>
          </ac:spMkLst>
        </pc:spChg>
        <pc:spChg chg="add del">
          <ac:chgData name="Qinru ZHUANG" userId="2281688f-b4b3-4b6f-9d4b-3d2b6738b111" providerId="ADAL" clId="{425C8FB6-136D-4738-A0EB-F188DA30E06D}" dt="2021-04-28T13:19:36.611" v="6252" actId="26606"/>
          <ac:spMkLst>
            <pc:docMk/>
            <pc:sldMk cId="2478608170" sldId="333"/>
            <ac:spMk id="30" creationId="{DD3981AC-7B61-4947-BCF3-F7AA7FA385B9}"/>
          </ac:spMkLst>
        </pc:spChg>
        <pc:spChg chg="add mod ord">
          <ac:chgData name="Qinru ZHUANG" userId="2281688f-b4b3-4b6f-9d4b-3d2b6738b111" providerId="ADAL" clId="{425C8FB6-136D-4738-A0EB-F188DA30E06D}" dt="2021-04-28T13:23:43.707" v="6303" actId="206"/>
          <ac:spMkLst>
            <pc:docMk/>
            <pc:sldMk cId="2478608170" sldId="333"/>
            <ac:spMk id="31" creationId="{4AE9680C-B68D-4A0F-9734-A31C7FD1407D}"/>
          </ac:spMkLst>
        </pc:spChg>
        <pc:spChg chg="add del">
          <ac:chgData name="Qinru ZHUANG" userId="2281688f-b4b3-4b6f-9d4b-3d2b6738b111" providerId="ADAL" clId="{425C8FB6-136D-4738-A0EB-F188DA30E06D}" dt="2021-04-28T13:19:36.611" v="6252" actId="26606"/>
          <ac:spMkLst>
            <pc:docMk/>
            <pc:sldMk cId="2478608170" sldId="333"/>
            <ac:spMk id="32" creationId="{55D4142C-5077-457F-A6AD-3FECFDB39685}"/>
          </ac:spMkLst>
        </pc:spChg>
        <pc:spChg chg="add del">
          <ac:chgData name="Qinru ZHUANG" userId="2281688f-b4b3-4b6f-9d4b-3d2b6738b111" providerId="ADAL" clId="{425C8FB6-136D-4738-A0EB-F188DA30E06D}" dt="2021-04-28T13:19:36.611" v="6252" actId="26606"/>
          <ac:spMkLst>
            <pc:docMk/>
            <pc:sldMk cId="2478608170" sldId="333"/>
            <ac:spMk id="34" creationId="{7A5F0580-5EE9-419F-96EE-B6529EF6E7D0}"/>
          </ac:spMkLst>
        </pc:spChg>
        <pc:spChg chg="add del">
          <ac:chgData name="Qinru ZHUANG" userId="2281688f-b4b3-4b6f-9d4b-3d2b6738b111" providerId="ADAL" clId="{425C8FB6-136D-4738-A0EB-F188DA30E06D}" dt="2021-04-28T13:19:46.114" v="6254" actId="26606"/>
          <ac:spMkLst>
            <pc:docMk/>
            <pc:sldMk cId="2478608170" sldId="333"/>
            <ac:spMk id="36" creationId="{2C61293E-6EBE-43EF-A52C-9BEBFD7679D4}"/>
          </ac:spMkLst>
        </pc:spChg>
        <pc:spChg chg="add del">
          <ac:chgData name="Qinru ZHUANG" userId="2281688f-b4b3-4b6f-9d4b-3d2b6738b111" providerId="ADAL" clId="{425C8FB6-136D-4738-A0EB-F188DA30E06D}" dt="2021-04-28T13:19:46.114" v="6254" actId="26606"/>
          <ac:spMkLst>
            <pc:docMk/>
            <pc:sldMk cId="2478608170" sldId="333"/>
            <ac:spMk id="37" creationId="{21540236-BFD5-4A9D-8840-4703E7F76825}"/>
          </ac:spMkLst>
        </pc:spChg>
        <pc:spChg chg="add del">
          <ac:chgData name="Qinru ZHUANG" userId="2281688f-b4b3-4b6f-9d4b-3d2b6738b111" providerId="ADAL" clId="{425C8FB6-136D-4738-A0EB-F188DA30E06D}" dt="2021-04-28T13:19:48.459" v="6256" actId="26606"/>
          <ac:spMkLst>
            <pc:docMk/>
            <pc:sldMk cId="2478608170" sldId="333"/>
            <ac:spMk id="39" creationId="{9AA72BD9-2C5A-4EDC-931F-5AA08EACA0F3}"/>
          </ac:spMkLst>
        </pc:spChg>
        <pc:spChg chg="add del">
          <ac:chgData name="Qinru ZHUANG" userId="2281688f-b4b3-4b6f-9d4b-3d2b6738b111" providerId="ADAL" clId="{425C8FB6-136D-4738-A0EB-F188DA30E06D}" dt="2021-04-28T13:19:48.459" v="6256" actId="26606"/>
          <ac:spMkLst>
            <pc:docMk/>
            <pc:sldMk cId="2478608170" sldId="333"/>
            <ac:spMk id="40" creationId="{DD3981AC-7B61-4947-BCF3-F7AA7FA385B9}"/>
          </ac:spMkLst>
        </pc:spChg>
        <pc:spChg chg="add del">
          <ac:chgData name="Qinru ZHUANG" userId="2281688f-b4b3-4b6f-9d4b-3d2b6738b111" providerId="ADAL" clId="{425C8FB6-136D-4738-A0EB-F188DA30E06D}" dt="2021-04-28T13:19:48.459" v="6256" actId="26606"/>
          <ac:spMkLst>
            <pc:docMk/>
            <pc:sldMk cId="2478608170" sldId="333"/>
            <ac:spMk id="41" creationId="{55D4142C-5077-457F-A6AD-3FECFDB39685}"/>
          </ac:spMkLst>
        </pc:spChg>
        <pc:spChg chg="add del">
          <ac:chgData name="Qinru ZHUANG" userId="2281688f-b4b3-4b6f-9d4b-3d2b6738b111" providerId="ADAL" clId="{425C8FB6-136D-4738-A0EB-F188DA30E06D}" dt="2021-04-28T13:19:48.459" v="6256" actId="26606"/>
          <ac:spMkLst>
            <pc:docMk/>
            <pc:sldMk cId="2478608170" sldId="333"/>
            <ac:spMk id="42" creationId="{7A5F0580-5EE9-419F-96EE-B6529EF6E7D0}"/>
          </ac:spMkLst>
        </pc:spChg>
        <pc:spChg chg="add">
          <ac:chgData name="Qinru ZHUANG" userId="2281688f-b4b3-4b6f-9d4b-3d2b6738b111" providerId="ADAL" clId="{425C8FB6-136D-4738-A0EB-F188DA30E06D}" dt="2021-04-28T13:19:48.462" v="6257" actId="26606"/>
          <ac:spMkLst>
            <pc:docMk/>
            <pc:sldMk cId="2478608170" sldId="333"/>
            <ac:spMk id="44" creationId="{8F23F8A3-8FD7-4779-8323-FDC26BE99889}"/>
          </ac:spMkLst>
        </pc:spChg>
        <pc:spChg chg="add">
          <ac:chgData name="Qinru ZHUANG" userId="2281688f-b4b3-4b6f-9d4b-3d2b6738b111" providerId="ADAL" clId="{425C8FB6-136D-4738-A0EB-F188DA30E06D}" dt="2021-04-28T13:19:48.462" v="6257" actId="26606"/>
          <ac:spMkLst>
            <pc:docMk/>
            <pc:sldMk cId="2478608170" sldId="333"/>
            <ac:spMk id="45" creationId="{F605C4CC-A25C-416F-8333-7CB7DC97D870}"/>
          </ac:spMkLst>
        </pc:spChg>
        <pc:picChg chg="add mod ord">
          <ac:chgData name="Qinru ZHUANG" userId="2281688f-b4b3-4b6f-9d4b-3d2b6738b111" providerId="ADAL" clId="{425C8FB6-136D-4738-A0EB-F188DA30E06D}" dt="2021-04-28T13:19:48.459" v="6256" actId="26606"/>
          <ac:picMkLst>
            <pc:docMk/>
            <pc:sldMk cId="2478608170" sldId="333"/>
            <ac:picMk id="10" creationId="{E31801CC-DD5F-405D-99F6-03D6ED7EDDAC}"/>
          </ac:picMkLst>
        </pc:picChg>
        <pc:picChg chg="del mod">
          <ac:chgData name="Qinru ZHUANG" userId="2281688f-b4b3-4b6f-9d4b-3d2b6738b111" providerId="ADAL" clId="{425C8FB6-136D-4738-A0EB-F188DA30E06D}" dt="2021-04-28T13:17:10.785" v="6212" actId="478"/>
          <ac:picMkLst>
            <pc:docMk/>
            <pc:sldMk cId="2478608170" sldId="333"/>
            <ac:picMk id="12" creationId="{2BE0C17E-D3D5-47C3-901F-DD1CFF082548}"/>
          </ac:picMkLst>
        </pc:picChg>
        <pc:cxnChg chg="del">
          <ac:chgData name="Qinru ZHUANG" userId="2281688f-b4b3-4b6f-9d4b-3d2b6738b111" providerId="ADAL" clId="{425C8FB6-136D-4738-A0EB-F188DA30E06D}" dt="2021-04-28T13:16:59.819" v="6208" actId="478"/>
          <ac:cxnSpMkLst>
            <pc:docMk/>
            <pc:sldMk cId="2478608170" sldId="333"/>
            <ac:cxnSpMk id="7" creationId="{00000000-0000-0000-0000-000000000000}"/>
          </ac:cxnSpMkLst>
        </pc:cxnChg>
        <pc:cxnChg chg="add del">
          <ac:chgData name="Qinru ZHUANG" userId="2281688f-b4b3-4b6f-9d4b-3d2b6738b111" providerId="ADAL" clId="{425C8FB6-136D-4738-A0EB-F188DA30E06D}" dt="2021-04-28T13:23:05.673" v="6302" actId="478"/>
          <ac:cxnSpMkLst>
            <pc:docMk/>
            <pc:sldMk cId="2478608170" sldId="333"/>
            <ac:cxnSpMk id="15" creationId="{4A9171D9-5E19-4D4D-B594-5AF72224F93A}"/>
          </ac:cxnSpMkLst>
        </pc:cxnChg>
        <pc:cxnChg chg="add mod">
          <ac:chgData name="Qinru ZHUANG" userId="2281688f-b4b3-4b6f-9d4b-3d2b6738b111" providerId="ADAL" clId="{425C8FB6-136D-4738-A0EB-F188DA30E06D}" dt="2021-04-28T13:26:27.036" v="6340" actId="14100"/>
          <ac:cxnSpMkLst>
            <pc:docMk/>
            <pc:sldMk cId="2478608170" sldId="333"/>
            <ac:cxnSpMk id="33" creationId="{F6253CFA-A4E1-4723-A374-80ACEE768270}"/>
          </ac:cxnSpMkLst>
        </pc:cxnChg>
      </pc:sldChg>
      <pc:sldChg chg="delSp add del setBg delDesignElem">
        <pc:chgData name="Qinru ZHUANG" userId="2281688f-b4b3-4b6f-9d4b-3d2b6738b111" providerId="ADAL" clId="{425C8FB6-136D-4738-A0EB-F188DA30E06D}" dt="2021-04-28T13:15:53.072" v="6197" actId="47"/>
        <pc:sldMkLst>
          <pc:docMk/>
          <pc:sldMk cId="388699384" sldId="334"/>
        </pc:sldMkLst>
        <pc:spChg chg="del">
          <ac:chgData name="Qinru ZHUANG" userId="2281688f-b4b3-4b6f-9d4b-3d2b6738b111" providerId="ADAL" clId="{425C8FB6-136D-4738-A0EB-F188DA30E06D}" dt="2021-04-28T13:15:50.449" v="6196"/>
          <ac:spMkLst>
            <pc:docMk/>
            <pc:sldMk cId="388699384" sldId="334"/>
            <ac:spMk id="50" creationId="{8F23F8A3-8FD7-4779-8323-FDC26BE99889}"/>
          </ac:spMkLst>
        </pc:spChg>
        <pc:spChg chg="del">
          <ac:chgData name="Qinru ZHUANG" userId="2281688f-b4b3-4b6f-9d4b-3d2b6738b111" providerId="ADAL" clId="{425C8FB6-136D-4738-A0EB-F188DA30E06D}" dt="2021-04-28T13:15:50.449" v="6196"/>
          <ac:spMkLst>
            <pc:docMk/>
            <pc:sldMk cId="388699384" sldId="334"/>
            <ac:spMk id="51" creationId="{F605C4CC-A25C-416F-8333-7CB7DC97D870}"/>
          </ac:spMkLst>
        </pc:spChg>
      </pc:sldChg>
      <pc:sldChg chg="addSp delSp add del setBg delDesignElem">
        <pc:chgData name="Qinru ZHUANG" userId="2281688f-b4b3-4b6f-9d4b-3d2b6738b111" providerId="ADAL" clId="{425C8FB6-136D-4738-A0EB-F188DA30E06D}" dt="2021-04-28T13:11:49.987" v="6131"/>
        <pc:sldMkLst>
          <pc:docMk/>
          <pc:sldMk cId="606537359" sldId="334"/>
        </pc:sldMkLst>
        <pc:spChg chg="add del">
          <ac:chgData name="Qinru ZHUANG" userId="2281688f-b4b3-4b6f-9d4b-3d2b6738b111" providerId="ADAL" clId="{425C8FB6-136D-4738-A0EB-F188DA30E06D}" dt="2021-04-28T13:11:49.987" v="6131"/>
          <ac:spMkLst>
            <pc:docMk/>
            <pc:sldMk cId="606537359" sldId="334"/>
            <ac:spMk id="10" creationId="{9AA72BD9-2C5A-4EDC-931F-5AA08EACA0F3}"/>
          </ac:spMkLst>
        </pc:spChg>
        <pc:spChg chg="add del">
          <ac:chgData name="Qinru ZHUANG" userId="2281688f-b4b3-4b6f-9d4b-3d2b6738b111" providerId="ADAL" clId="{425C8FB6-136D-4738-A0EB-F188DA30E06D}" dt="2021-04-28T13:11:49.987" v="6131"/>
          <ac:spMkLst>
            <pc:docMk/>
            <pc:sldMk cId="606537359" sldId="334"/>
            <ac:spMk id="12" creationId="{DD3981AC-7B61-4947-BCF3-F7AA7FA385B9}"/>
          </ac:spMkLst>
        </pc:spChg>
        <pc:spChg chg="add del">
          <ac:chgData name="Qinru ZHUANG" userId="2281688f-b4b3-4b6f-9d4b-3d2b6738b111" providerId="ADAL" clId="{425C8FB6-136D-4738-A0EB-F188DA30E06D}" dt="2021-04-28T13:11:49.987" v="6131"/>
          <ac:spMkLst>
            <pc:docMk/>
            <pc:sldMk cId="606537359" sldId="334"/>
            <ac:spMk id="14" creationId="{55D4142C-5077-457F-A6AD-3FECFDB39685}"/>
          </ac:spMkLst>
        </pc:spChg>
        <pc:spChg chg="add del">
          <ac:chgData name="Qinru ZHUANG" userId="2281688f-b4b3-4b6f-9d4b-3d2b6738b111" providerId="ADAL" clId="{425C8FB6-136D-4738-A0EB-F188DA30E06D}" dt="2021-04-28T13:11:49.987" v="6131"/>
          <ac:spMkLst>
            <pc:docMk/>
            <pc:sldMk cId="606537359" sldId="334"/>
            <ac:spMk id="16" creationId="{7A5F0580-5EE9-419F-96EE-B6529EF6E7D0}"/>
          </ac:spMkLst>
        </pc:spChg>
      </pc:sldChg>
      <pc:sldChg chg="del setBg">
        <pc:chgData name="Qinru ZHUANG" userId="2281688f-b4b3-4b6f-9d4b-3d2b6738b111" providerId="ADAL" clId="{425C8FB6-136D-4738-A0EB-F188DA30E06D}" dt="2021-04-28T13:16:21.126" v="6204" actId="47"/>
        <pc:sldMkLst>
          <pc:docMk/>
          <pc:sldMk cId="3416681148" sldId="334"/>
        </pc:sldMkLst>
      </pc:sldChg>
      <pc:sldChg chg="add del">
        <pc:chgData name="Qinru ZHUANG" userId="2281688f-b4b3-4b6f-9d4b-3d2b6738b111" providerId="ADAL" clId="{425C8FB6-136D-4738-A0EB-F188DA30E06D}" dt="2021-04-28T13:17:28.129" v="6221"/>
        <pc:sldMkLst>
          <pc:docMk/>
          <pc:sldMk cId="3960458360" sldId="334"/>
        </pc:sldMkLst>
      </pc:sldChg>
      <pc:sldChg chg="addSp delSp modSp new del mod setBg modAnim">
        <pc:chgData name="Qinru ZHUANG" userId="2281688f-b4b3-4b6f-9d4b-3d2b6738b111" providerId="ADAL" clId="{425C8FB6-136D-4738-A0EB-F188DA30E06D}" dt="2021-04-28T13:25:28.926" v="6330" actId="47"/>
        <pc:sldMkLst>
          <pc:docMk/>
          <pc:sldMk cId="4221411242" sldId="334"/>
        </pc:sldMkLst>
        <pc:spChg chg="del">
          <ac:chgData name="Qinru ZHUANG" userId="2281688f-b4b3-4b6f-9d4b-3d2b6738b111" providerId="ADAL" clId="{425C8FB6-136D-4738-A0EB-F188DA30E06D}" dt="2021-04-28T13:24:14.163" v="6307" actId="478"/>
          <ac:spMkLst>
            <pc:docMk/>
            <pc:sldMk cId="4221411242" sldId="334"/>
            <ac:spMk id="2" creationId="{6EE893E9-8DF1-416A-B15C-ED31C92268DC}"/>
          </ac:spMkLst>
        </pc:spChg>
        <pc:spChg chg="del">
          <ac:chgData name="Qinru ZHUANG" userId="2281688f-b4b3-4b6f-9d4b-3d2b6738b111" providerId="ADAL" clId="{425C8FB6-136D-4738-A0EB-F188DA30E06D}" dt="2021-04-28T13:24:37.404" v="6311" actId="478"/>
          <ac:spMkLst>
            <pc:docMk/>
            <pc:sldMk cId="4221411242" sldId="334"/>
            <ac:spMk id="3" creationId="{06D92D48-EE8A-4FFB-B780-C5E05C1F8B6C}"/>
          </ac:spMkLst>
        </pc:spChg>
        <pc:spChg chg="add mod">
          <ac:chgData name="Qinru ZHUANG" userId="2281688f-b4b3-4b6f-9d4b-3d2b6738b111" providerId="ADAL" clId="{425C8FB6-136D-4738-A0EB-F188DA30E06D}" dt="2021-04-28T13:25:12.643" v="6327" actId="26606"/>
          <ac:spMkLst>
            <pc:docMk/>
            <pc:sldMk cId="4221411242" sldId="334"/>
            <ac:spMk id="5" creationId="{7F287E5E-4E91-410F-B170-03FE2C985B53}"/>
          </ac:spMkLst>
        </pc:spChg>
        <pc:spChg chg="add mod ord">
          <ac:chgData name="Qinru ZHUANG" userId="2281688f-b4b3-4b6f-9d4b-3d2b6738b111" providerId="ADAL" clId="{425C8FB6-136D-4738-A0EB-F188DA30E06D}" dt="2021-04-28T13:25:12.643" v="6327" actId="26606"/>
          <ac:spMkLst>
            <pc:docMk/>
            <pc:sldMk cId="4221411242" sldId="334"/>
            <ac:spMk id="6" creationId="{CC37D9A0-F34D-4D27-904E-3EB87318C947}"/>
          </ac:spMkLst>
        </pc:spChg>
        <pc:spChg chg="add del">
          <ac:chgData name="Qinru ZHUANG" userId="2281688f-b4b3-4b6f-9d4b-3d2b6738b111" providerId="ADAL" clId="{425C8FB6-136D-4738-A0EB-F188DA30E06D}" dt="2021-04-28T13:25:12.643" v="6327" actId="26606"/>
          <ac:spMkLst>
            <pc:docMk/>
            <pc:sldMk cId="4221411242" sldId="334"/>
            <ac:spMk id="11" creationId="{33CD251C-A887-4D2F-925B-FC097198538B}"/>
          </ac:spMkLst>
        </pc:spChg>
        <pc:spChg chg="add del">
          <ac:chgData name="Qinru ZHUANG" userId="2281688f-b4b3-4b6f-9d4b-3d2b6738b111" providerId="ADAL" clId="{425C8FB6-136D-4738-A0EB-F188DA30E06D}" dt="2021-04-28T13:25:12.643" v="6327" actId="26606"/>
          <ac:spMkLst>
            <pc:docMk/>
            <pc:sldMk cId="4221411242" sldId="334"/>
            <ac:spMk id="13" creationId="{B19D093C-27FB-4032-B282-42C4563F257C}"/>
          </ac:spMkLst>
        </pc:spChg>
        <pc:spChg chg="add del">
          <ac:chgData name="Qinru ZHUANG" userId="2281688f-b4b3-4b6f-9d4b-3d2b6738b111" providerId="ADAL" clId="{425C8FB6-136D-4738-A0EB-F188DA30E06D}" dt="2021-04-28T13:25:06.112" v="6316" actId="26606"/>
          <ac:spMkLst>
            <pc:docMk/>
            <pc:sldMk cId="4221411242" sldId="334"/>
            <ac:spMk id="22" creationId="{E8A8EAB8-D2FF-444D-B34B-7D32F106AD0E}"/>
          </ac:spMkLst>
        </pc:spChg>
        <pc:spChg chg="add del">
          <ac:chgData name="Qinru ZHUANG" userId="2281688f-b4b3-4b6f-9d4b-3d2b6738b111" providerId="ADAL" clId="{425C8FB6-136D-4738-A0EB-F188DA30E06D}" dt="2021-04-28T13:25:07.084" v="6318" actId="26606"/>
          <ac:spMkLst>
            <pc:docMk/>
            <pc:sldMk cId="4221411242" sldId="334"/>
            <ac:spMk id="28" creationId="{375B19E4-0108-41C4-8DB1-11BAE0B49D9B}"/>
          </ac:spMkLst>
        </pc:spChg>
        <pc:spChg chg="add del">
          <ac:chgData name="Qinru ZHUANG" userId="2281688f-b4b3-4b6f-9d4b-3d2b6738b111" providerId="ADAL" clId="{425C8FB6-136D-4738-A0EB-F188DA30E06D}" dt="2021-04-28T13:25:08.157" v="6320" actId="26606"/>
          <ac:spMkLst>
            <pc:docMk/>
            <pc:sldMk cId="4221411242" sldId="334"/>
            <ac:spMk id="32" creationId="{6EFFF4A2-EB01-4738-9824-8D9A72A51BB9}"/>
          </ac:spMkLst>
        </pc:spChg>
        <pc:spChg chg="add del">
          <ac:chgData name="Qinru ZHUANG" userId="2281688f-b4b3-4b6f-9d4b-3d2b6738b111" providerId="ADAL" clId="{425C8FB6-136D-4738-A0EB-F188DA30E06D}" dt="2021-04-28T13:25:10.334" v="6322" actId="26606"/>
          <ac:spMkLst>
            <pc:docMk/>
            <pc:sldMk cId="4221411242" sldId="334"/>
            <ac:spMk id="36" creationId="{8F23F8A3-8FD7-4779-8323-FDC26BE99889}"/>
          </ac:spMkLst>
        </pc:spChg>
        <pc:spChg chg="add del">
          <ac:chgData name="Qinru ZHUANG" userId="2281688f-b4b3-4b6f-9d4b-3d2b6738b111" providerId="ADAL" clId="{425C8FB6-136D-4738-A0EB-F188DA30E06D}" dt="2021-04-28T13:25:10.334" v="6322" actId="26606"/>
          <ac:spMkLst>
            <pc:docMk/>
            <pc:sldMk cId="4221411242" sldId="334"/>
            <ac:spMk id="37" creationId="{F605C4CC-A25C-416F-8333-7CB7DC97D870}"/>
          </ac:spMkLst>
        </pc:spChg>
        <pc:spChg chg="add del">
          <ac:chgData name="Qinru ZHUANG" userId="2281688f-b4b3-4b6f-9d4b-3d2b6738b111" providerId="ADAL" clId="{425C8FB6-136D-4738-A0EB-F188DA30E06D}" dt="2021-04-28T13:25:11.581" v="6324" actId="26606"/>
          <ac:spMkLst>
            <pc:docMk/>
            <pc:sldMk cId="4221411242" sldId="334"/>
            <ac:spMk id="39" creationId="{9AA72BD9-2C5A-4EDC-931F-5AA08EACA0F3}"/>
          </ac:spMkLst>
        </pc:spChg>
        <pc:spChg chg="add del">
          <ac:chgData name="Qinru ZHUANG" userId="2281688f-b4b3-4b6f-9d4b-3d2b6738b111" providerId="ADAL" clId="{425C8FB6-136D-4738-A0EB-F188DA30E06D}" dt="2021-04-28T13:25:11.581" v="6324" actId="26606"/>
          <ac:spMkLst>
            <pc:docMk/>
            <pc:sldMk cId="4221411242" sldId="334"/>
            <ac:spMk id="40" creationId="{DD3981AC-7B61-4947-BCF3-F7AA7FA385B9}"/>
          </ac:spMkLst>
        </pc:spChg>
        <pc:spChg chg="add del">
          <ac:chgData name="Qinru ZHUANG" userId="2281688f-b4b3-4b6f-9d4b-3d2b6738b111" providerId="ADAL" clId="{425C8FB6-136D-4738-A0EB-F188DA30E06D}" dt="2021-04-28T13:25:11.581" v="6324" actId="26606"/>
          <ac:spMkLst>
            <pc:docMk/>
            <pc:sldMk cId="4221411242" sldId="334"/>
            <ac:spMk id="41" creationId="{55D4142C-5077-457F-A6AD-3FECFDB39685}"/>
          </ac:spMkLst>
        </pc:spChg>
        <pc:spChg chg="add del">
          <ac:chgData name="Qinru ZHUANG" userId="2281688f-b4b3-4b6f-9d4b-3d2b6738b111" providerId="ADAL" clId="{425C8FB6-136D-4738-A0EB-F188DA30E06D}" dt="2021-04-28T13:25:11.581" v="6324" actId="26606"/>
          <ac:spMkLst>
            <pc:docMk/>
            <pc:sldMk cId="4221411242" sldId="334"/>
            <ac:spMk id="42" creationId="{7A5F0580-5EE9-419F-96EE-B6529EF6E7D0}"/>
          </ac:spMkLst>
        </pc:spChg>
        <pc:spChg chg="add del">
          <ac:chgData name="Qinru ZHUANG" userId="2281688f-b4b3-4b6f-9d4b-3d2b6738b111" providerId="ADAL" clId="{425C8FB6-136D-4738-A0EB-F188DA30E06D}" dt="2021-04-28T13:25:12.634" v="6326" actId="26606"/>
          <ac:spMkLst>
            <pc:docMk/>
            <pc:sldMk cId="4221411242" sldId="334"/>
            <ac:spMk id="44" creationId="{33CD251C-A887-4D2F-925B-FC097198538B}"/>
          </ac:spMkLst>
        </pc:spChg>
        <pc:spChg chg="add del">
          <ac:chgData name="Qinru ZHUANG" userId="2281688f-b4b3-4b6f-9d4b-3d2b6738b111" providerId="ADAL" clId="{425C8FB6-136D-4738-A0EB-F188DA30E06D}" dt="2021-04-28T13:25:12.634" v="6326" actId="26606"/>
          <ac:spMkLst>
            <pc:docMk/>
            <pc:sldMk cId="4221411242" sldId="334"/>
            <ac:spMk id="45" creationId="{B19D093C-27FB-4032-B282-42C4563F257C}"/>
          </ac:spMkLst>
        </pc:spChg>
        <pc:spChg chg="add">
          <ac:chgData name="Qinru ZHUANG" userId="2281688f-b4b3-4b6f-9d4b-3d2b6738b111" providerId="ADAL" clId="{425C8FB6-136D-4738-A0EB-F188DA30E06D}" dt="2021-04-28T13:25:12.643" v="6327" actId="26606"/>
          <ac:spMkLst>
            <pc:docMk/>
            <pc:sldMk cId="4221411242" sldId="334"/>
            <ac:spMk id="49" creationId="{9AA72BD9-2C5A-4EDC-931F-5AA08EACA0F3}"/>
          </ac:spMkLst>
        </pc:spChg>
        <pc:spChg chg="add">
          <ac:chgData name="Qinru ZHUANG" userId="2281688f-b4b3-4b6f-9d4b-3d2b6738b111" providerId="ADAL" clId="{425C8FB6-136D-4738-A0EB-F188DA30E06D}" dt="2021-04-28T13:25:12.643" v="6327" actId="26606"/>
          <ac:spMkLst>
            <pc:docMk/>
            <pc:sldMk cId="4221411242" sldId="334"/>
            <ac:spMk id="50" creationId="{DD3981AC-7B61-4947-BCF3-F7AA7FA385B9}"/>
          </ac:spMkLst>
        </pc:spChg>
        <pc:spChg chg="add">
          <ac:chgData name="Qinru ZHUANG" userId="2281688f-b4b3-4b6f-9d4b-3d2b6738b111" providerId="ADAL" clId="{425C8FB6-136D-4738-A0EB-F188DA30E06D}" dt="2021-04-28T13:25:12.643" v="6327" actId="26606"/>
          <ac:spMkLst>
            <pc:docMk/>
            <pc:sldMk cId="4221411242" sldId="334"/>
            <ac:spMk id="51" creationId="{55D4142C-5077-457F-A6AD-3FECFDB39685}"/>
          </ac:spMkLst>
        </pc:spChg>
        <pc:spChg chg="add">
          <ac:chgData name="Qinru ZHUANG" userId="2281688f-b4b3-4b6f-9d4b-3d2b6738b111" providerId="ADAL" clId="{425C8FB6-136D-4738-A0EB-F188DA30E06D}" dt="2021-04-28T13:25:12.643" v="6327" actId="26606"/>
          <ac:spMkLst>
            <pc:docMk/>
            <pc:sldMk cId="4221411242" sldId="334"/>
            <ac:spMk id="52" creationId="{7A5F0580-5EE9-419F-96EE-B6529EF6E7D0}"/>
          </ac:spMkLst>
        </pc:spChg>
        <pc:grpChg chg="add del">
          <ac:chgData name="Qinru ZHUANG" userId="2281688f-b4b3-4b6f-9d4b-3d2b6738b111" providerId="ADAL" clId="{425C8FB6-136D-4738-A0EB-F188DA30E06D}" dt="2021-04-28T13:25:12.643" v="6327" actId="26606"/>
          <ac:grpSpMkLst>
            <pc:docMk/>
            <pc:sldMk cId="4221411242" sldId="334"/>
            <ac:grpSpMk id="15" creationId="{35EE815E-1BD3-4777-B652-6D98825BF66B}"/>
          </ac:grpSpMkLst>
        </pc:grpChg>
        <pc:grpChg chg="add del">
          <ac:chgData name="Qinru ZHUANG" userId="2281688f-b4b3-4b6f-9d4b-3d2b6738b111" providerId="ADAL" clId="{425C8FB6-136D-4738-A0EB-F188DA30E06D}" dt="2021-04-28T13:25:08.157" v="6320" actId="26606"/>
          <ac:grpSpMkLst>
            <pc:docMk/>
            <pc:sldMk cId="4221411242" sldId="334"/>
            <ac:grpSpMk id="33" creationId="{D4469D90-62FA-49B2-981E-5305361D5A58}"/>
          </ac:grpSpMkLst>
        </pc:grpChg>
        <pc:grpChg chg="add del">
          <ac:chgData name="Qinru ZHUANG" userId="2281688f-b4b3-4b6f-9d4b-3d2b6738b111" providerId="ADAL" clId="{425C8FB6-136D-4738-A0EB-F188DA30E06D}" dt="2021-04-28T13:25:12.634" v="6326" actId="26606"/>
          <ac:grpSpMkLst>
            <pc:docMk/>
            <pc:sldMk cId="4221411242" sldId="334"/>
            <ac:grpSpMk id="46" creationId="{35EE815E-1BD3-4777-B652-6D98825BF66B}"/>
          </ac:grpSpMkLst>
        </pc:grpChg>
        <pc:picChg chg="add mod ord">
          <ac:chgData name="Qinru ZHUANG" userId="2281688f-b4b3-4b6f-9d4b-3d2b6738b111" providerId="ADAL" clId="{425C8FB6-136D-4738-A0EB-F188DA30E06D}" dt="2021-04-28T13:25:12.643" v="6327" actId="26606"/>
          <ac:picMkLst>
            <pc:docMk/>
            <pc:sldMk cId="4221411242" sldId="334"/>
            <ac:picMk id="4" creationId="{922725D4-B24D-4B3E-8937-54C3E6703011}"/>
          </ac:picMkLst>
        </pc:picChg>
        <pc:cxnChg chg="add del">
          <ac:chgData name="Qinru ZHUANG" userId="2281688f-b4b3-4b6f-9d4b-3d2b6738b111" providerId="ADAL" clId="{425C8FB6-136D-4738-A0EB-F188DA30E06D}" dt="2021-04-28T13:25:06.112" v="6316" actId="26606"/>
          <ac:cxnSpMkLst>
            <pc:docMk/>
            <pc:sldMk cId="4221411242" sldId="334"/>
            <ac:cxnSpMk id="24" creationId="{EEA38897-7BA3-4408-8083-3235339C4A60}"/>
          </ac:cxnSpMkLst>
        </pc:cxnChg>
        <pc:cxnChg chg="add del">
          <ac:chgData name="Qinru ZHUANG" userId="2281688f-b4b3-4b6f-9d4b-3d2b6738b111" providerId="ADAL" clId="{425C8FB6-136D-4738-A0EB-F188DA30E06D}" dt="2021-04-28T13:25:06.112" v="6316" actId="26606"/>
          <ac:cxnSpMkLst>
            <pc:docMk/>
            <pc:sldMk cId="4221411242" sldId="334"/>
            <ac:cxnSpMk id="26" creationId="{F11AD06B-AB20-4097-8606-5DA00DBACE88}"/>
          </ac:cxnSpMkLst>
        </pc:cxnChg>
        <pc:cxnChg chg="add del">
          <ac:chgData name="Qinru ZHUANG" userId="2281688f-b4b3-4b6f-9d4b-3d2b6738b111" providerId="ADAL" clId="{425C8FB6-136D-4738-A0EB-F188DA30E06D}" dt="2021-04-28T13:25:07.084" v="6318" actId="26606"/>
          <ac:cxnSpMkLst>
            <pc:docMk/>
            <pc:sldMk cId="4221411242" sldId="334"/>
            <ac:cxnSpMk id="29" creationId="{C727A21A-62F5-405C-B7A5-439FD3993289}"/>
          </ac:cxnSpMkLst>
        </pc:cxnChg>
        <pc:cxnChg chg="add del">
          <ac:chgData name="Qinru ZHUANG" userId="2281688f-b4b3-4b6f-9d4b-3d2b6738b111" providerId="ADAL" clId="{425C8FB6-136D-4738-A0EB-F188DA30E06D}" dt="2021-04-28T13:25:07.084" v="6318" actId="26606"/>
          <ac:cxnSpMkLst>
            <pc:docMk/>
            <pc:sldMk cId="4221411242" sldId="334"/>
            <ac:cxnSpMk id="30" creationId="{F641577A-888F-4E56-B9E4-CC57AC7B7BDB}"/>
          </ac:cxnSpMkLst>
        </pc:cxnChg>
      </pc:sldChg>
      <pc:sldMasterChg chg="setBg delSldLayout modSldLayout">
        <pc:chgData name="Qinru ZHUANG" userId="2281688f-b4b3-4b6f-9d4b-3d2b6738b111" providerId="ADAL" clId="{425C8FB6-136D-4738-A0EB-F188DA30E06D}" dt="2021-04-28T13:14:48.945" v="6164"/>
        <pc:sldMasterMkLst>
          <pc:docMk/>
          <pc:sldMasterMk cId="2003094035" sldId="2147483648"/>
        </pc:sldMasterMkLst>
        <pc:sldLayoutChg chg="setBg">
          <pc:chgData name="Qinru ZHUANG" userId="2281688f-b4b3-4b6f-9d4b-3d2b6738b111" providerId="ADAL" clId="{425C8FB6-136D-4738-A0EB-F188DA30E06D}" dt="2021-04-26T17:19:23.813" v="15"/>
          <pc:sldLayoutMkLst>
            <pc:docMk/>
            <pc:sldMasterMk cId="2003094035" sldId="2147483648"/>
            <pc:sldLayoutMk cId="2764406021" sldId="2147483654"/>
          </pc:sldLayoutMkLst>
        </pc:sldLayoutChg>
        <pc:sldLayoutChg chg="setBg">
          <pc:chgData name="Qinru ZHUANG" userId="2281688f-b4b3-4b6f-9d4b-3d2b6738b111" providerId="ADAL" clId="{425C8FB6-136D-4738-A0EB-F188DA30E06D}" dt="2021-04-26T17:19:23.813" v="15"/>
          <pc:sldLayoutMkLst>
            <pc:docMk/>
            <pc:sldMasterMk cId="2003094035" sldId="2147483648"/>
            <pc:sldLayoutMk cId="276523006" sldId="2147483655"/>
          </pc:sldLayoutMkLst>
        </pc:sldLayoutChg>
        <pc:sldLayoutChg chg="del">
          <pc:chgData name="Qinru ZHUANG" userId="2281688f-b4b3-4b6f-9d4b-3d2b6738b111" providerId="ADAL" clId="{425C8FB6-136D-4738-A0EB-F188DA30E06D}" dt="2021-04-27T15:06:01.832" v="1598" actId="47"/>
          <pc:sldLayoutMkLst>
            <pc:docMk/>
            <pc:sldMasterMk cId="2003094035" sldId="2147483648"/>
            <pc:sldLayoutMk cId="1578431500" sldId="2147483656"/>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440014598" sldId="2147483658"/>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2912346717" sldId="2147483659"/>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577009009" sldId="2147483660"/>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126370403" sldId="2147483661"/>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2739747019" sldId="2147483662"/>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148215331" sldId="2147483663"/>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2099182283" sldId="2147483664"/>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1347183047" sldId="2147483665"/>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25102904" sldId="2147483666"/>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1241272953" sldId="2147483667"/>
          </pc:sldLayoutMkLst>
        </pc:sldLayoutChg>
        <pc:sldLayoutChg chg="modTransition">
          <pc:chgData name="Qinru ZHUANG" userId="2281688f-b4b3-4b6f-9d4b-3d2b6738b111" providerId="ADAL" clId="{425C8FB6-136D-4738-A0EB-F188DA30E06D}" dt="2021-04-28T13:14:48.945" v="6164"/>
          <pc:sldLayoutMkLst>
            <pc:docMk/>
            <pc:sldMasterMk cId="2174497937" sldId="2147483657"/>
            <pc:sldLayoutMk cId="3019303633" sldId="2147483669"/>
          </pc:sldLayoutMkLst>
        </pc:sldLayoutChg>
      </pc:sldMasterChg>
      <pc:sldMasterChg chg="add del addSldLayout delSldLayout">
        <pc:chgData name="Qinru ZHUANG" userId="2281688f-b4b3-4b6f-9d4b-3d2b6738b111" providerId="ADAL" clId="{425C8FB6-136D-4738-A0EB-F188DA30E06D}" dt="2021-04-26T17:21:39.662" v="26" actId="47"/>
        <pc:sldMasterMkLst>
          <pc:docMk/>
          <pc:sldMasterMk cId="2174497937" sldId="2147483657"/>
        </pc:sldMasterMkLst>
        <pc:sldLayoutChg chg="add del">
          <pc:chgData name="Qinru ZHUANG" userId="2281688f-b4b3-4b6f-9d4b-3d2b6738b111" providerId="ADAL" clId="{425C8FB6-136D-4738-A0EB-F188DA30E06D}" dt="2021-04-26T17:21:39.662" v="26" actId="47"/>
          <pc:sldLayoutMkLst>
            <pc:docMk/>
            <pc:sldMasterMk cId="2174497937" sldId="2147483657"/>
            <pc:sldLayoutMk cId="440014598" sldId="2147483658"/>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2912346717" sldId="2147483659"/>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577009009" sldId="2147483660"/>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126370403" sldId="2147483661"/>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2739747019" sldId="2147483662"/>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148215331" sldId="2147483663"/>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2099182283" sldId="2147483664"/>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1347183047" sldId="2147483665"/>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25102904" sldId="2147483666"/>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1241272953" sldId="2147483667"/>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706397921" sldId="2147483668"/>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3019303633" sldId="2147483669"/>
          </pc:sldLayoutMkLst>
        </pc:sldLayoutChg>
        <pc:sldLayoutChg chg="add del">
          <pc:chgData name="Qinru ZHUANG" userId="2281688f-b4b3-4b6f-9d4b-3d2b6738b111" providerId="ADAL" clId="{425C8FB6-136D-4738-A0EB-F188DA30E06D}" dt="2021-04-26T17:21:39.662" v="26" actId="47"/>
          <pc:sldLayoutMkLst>
            <pc:docMk/>
            <pc:sldMasterMk cId="2174497937" sldId="2147483657"/>
            <pc:sldLayoutMk cId="3362880447" sldId="2147483670"/>
          </pc:sldLayoutMkLst>
        </pc:sldLayoutChg>
      </pc:sldMasterChg>
    </pc:docChg>
  </pc:docChgLst>
  <pc:docChgLst>
    <pc:chgData name="Qinru ZHUANG" userId="2281688f-b4b3-4b6f-9d4b-3d2b6738b111" providerId="ADAL" clId="{F0C94E5B-397D-4B78-A1B0-FA9436C6AC60}"/>
    <pc:docChg chg="undo custSel addSld delSld modSld">
      <pc:chgData name="Qinru ZHUANG" userId="2281688f-b4b3-4b6f-9d4b-3d2b6738b111" providerId="ADAL" clId="{F0C94E5B-397D-4B78-A1B0-FA9436C6AC60}" dt="2021-05-14T04:56:15.127" v="304" actId="1076"/>
      <pc:docMkLst>
        <pc:docMk/>
      </pc:docMkLst>
      <pc:sldChg chg="addSp delSp modSp mod">
        <pc:chgData name="Qinru ZHUANG" userId="2281688f-b4b3-4b6f-9d4b-3d2b6738b111" providerId="ADAL" clId="{F0C94E5B-397D-4B78-A1B0-FA9436C6AC60}" dt="2021-05-14T04:56:15.127" v="304" actId="1076"/>
        <pc:sldMkLst>
          <pc:docMk/>
          <pc:sldMk cId="1931998767" sldId="259"/>
        </pc:sldMkLst>
        <pc:spChg chg="add mod">
          <ac:chgData name="Qinru ZHUANG" userId="2281688f-b4b3-4b6f-9d4b-3d2b6738b111" providerId="ADAL" clId="{F0C94E5B-397D-4B78-A1B0-FA9436C6AC60}" dt="2021-05-14T04:56:13.353" v="303" actId="164"/>
          <ac:spMkLst>
            <pc:docMk/>
            <pc:sldMk cId="1931998767" sldId="259"/>
            <ac:spMk id="2" creationId="{4CC1F6B9-3422-4496-8326-C7F044BADB85}"/>
          </ac:spMkLst>
        </pc:spChg>
        <pc:spChg chg="mod">
          <ac:chgData name="Qinru ZHUANG" userId="2281688f-b4b3-4b6f-9d4b-3d2b6738b111" providerId="ADAL" clId="{F0C94E5B-397D-4B78-A1B0-FA9436C6AC60}" dt="2021-05-13T06:04:42.384" v="244" actId="20577"/>
          <ac:spMkLst>
            <pc:docMk/>
            <pc:sldMk cId="1931998767" sldId="259"/>
            <ac:spMk id="10" creationId="{DA4CBD24-10B5-4D23-89B0-B4A4059787E9}"/>
          </ac:spMkLst>
        </pc:spChg>
        <pc:spChg chg="mod">
          <ac:chgData name="Qinru ZHUANG" userId="2281688f-b4b3-4b6f-9d4b-3d2b6738b111" providerId="ADAL" clId="{F0C94E5B-397D-4B78-A1B0-FA9436C6AC60}" dt="2021-05-14T04:55:11.021" v="291" actId="20577"/>
          <ac:spMkLst>
            <pc:docMk/>
            <pc:sldMk cId="1931998767" sldId="259"/>
            <ac:spMk id="20" creationId="{6C4F2E25-15C5-49CD-B22F-D9BF550DE0AF}"/>
          </ac:spMkLst>
        </pc:spChg>
        <pc:grpChg chg="add mod">
          <ac:chgData name="Qinru ZHUANG" userId="2281688f-b4b3-4b6f-9d4b-3d2b6738b111" providerId="ADAL" clId="{F0C94E5B-397D-4B78-A1B0-FA9436C6AC60}" dt="2021-05-14T04:56:15.127" v="304" actId="1076"/>
          <ac:grpSpMkLst>
            <pc:docMk/>
            <pc:sldMk cId="1931998767" sldId="259"/>
            <ac:grpSpMk id="3" creationId="{E6B8E6E3-DF66-481C-AC0E-4A5139E066E1}"/>
          </ac:grpSpMkLst>
        </pc:grpChg>
        <pc:grpChg chg="mod">
          <ac:chgData name="Qinru ZHUANG" userId="2281688f-b4b3-4b6f-9d4b-3d2b6738b111" providerId="ADAL" clId="{F0C94E5B-397D-4B78-A1B0-FA9436C6AC60}" dt="2021-05-14T04:56:13.353" v="303" actId="164"/>
          <ac:grpSpMkLst>
            <pc:docMk/>
            <pc:sldMk cId="1931998767" sldId="259"/>
            <ac:grpSpMk id="7" creationId="{54CEE561-A0F5-4FFF-935C-B32A4249DE1B}"/>
          </ac:grpSpMkLst>
        </pc:grpChg>
        <pc:picChg chg="add del">
          <ac:chgData name="Qinru ZHUANG" userId="2281688f-b4b3-4b6f-9d4b-3d2b6738b111" providerId="ADAL" clId="{F0C94E5B-397D-4B78-A1B0-FA9436C6AC60}" dt="2021-05-13T07:03:53.909" v="247" actId="478"/>
          <ac:picMkLst>
            <pc:docMk/>
            <pc:sldMk cId="1931998767" sldId="259"/>
            <ac:picMk id="3" creationId="{17A27870-109C-4EAC-A1BE-F01F36DA53E1}"/>
          </ac:picMkLst>
        </pc:picChg>
      </pc:sldChg>
      <pc:sldChg chg="modSp mod">
        <pc:chgData name="Qinru ZHUANG" userId="2281688f-b4b3-4b6f-9d4b-3d2b6738b111" providerId="ADAL" clId="{F0C94E5B-397D-4B78-A1B0-FA9436C6AC60}" dt="2021-05-13T03:59:09.384" v="186" actId="20577"/>
        <pc:sldMkLst>
          <pc:docMk/>
          <pc:sldMk cId="604599509" sldId="322"/>
        </pc:sldMkLst>
        <pc:spChg chg="mod">
          <ac:chgData name="Qinru ZHUANG" userId="2281688f-b4b3-4b6f-9d4b-3d2b6738b111" providerId="ADAL" clId="{F0C94E5B-397D-4B78-A1B0-FA9436C6AC60}" dt="2021-05-13T03:59:09.384" v="186" actId="20577"/>
          <ac:spMkLst>
            <pc:docMk/>
            <pc:sldMk cId="604599509" sldId="322"/>
            <ac:spMk id="5" creationId="{89FA6160-03CD-44C0-9767-597582816673}"/>
          </ac:spMkLst>
        </pc:spChg>
      </pc:sldChg>
      <pc:sldChg chg="addSp modSp mod">
        <pc:chgData name="Qinru ZHUANG" userId="2281688f-b4b3-4b6f-9d4b-3d2b6738b111" providerId="ADAL" clId="{F0C94E5B-397D-4B78-A1B0-FA9436C6AC60}" dt="2021-05-13T04:09:41.415" v="240" actId="14100"/>
        <pc:sldMkLst>
          <pc:docMk/>
          <pc:sldMk cId="2992602052" sldId="325"/>
        </pc:sldMkLst>
        <pc:spChg chg="add mod">
          <ac:chgData name="Qinru ZHUANG" userId="2281688f-b4b3-4b6f-9d4b-3d2b6738b111" providerId="ADAL" clId="{F0C94E5B-397D-4B78-A1B0-FA9436C6AC60}" dt="2021-05-13T04:09:41.415" v="240" actId="14100"/>
          <ac:spMkLst>
            <pc:docMk/>
            <pc:sldMk cId="2992602052" sldId="325"/>
            <ac:spMk id="2" creationId="{915F7D04-A8FC-4BCC-98F5-C37561C94340}"/>
          </ac:spMkLst>
        </pc:spChg>
        <pc:spChg chg="add mod">
          <ac:chgData name="Qinru ZHUANG" userId="2281688f-b4b3-4b6f-9d4b-3d2b6738b111" providerId="ADAL" clId="{F0C94E5B-397D-4B78-A1B0-FA9436C6AC60}" dt="2021-05-13T04:03:26.673" v="226" actId="208"/>
          <ac:spMkLst>
            <pc:docMk/>
            <pc:sldMk cId="2992602052" sldId="325"/>
            <ac:spMk id="13" creationId="{F679491F-5D3F-4905-BD24-21EF8D541F96}"/>
          </ac:spMkLst>
        </pc:spChg>
        <pc:spChg chg="add mod">
          <ac:chgData name="Qinru ZHUANG" userId="2281688f-b4b3-4b6f-9d4b-3d2b6738b111" providerId="ADAL" clId="{F0C94E5B-397D-4B78-A1B0-FA9436C6AC60}" dt="2021-05-13T04:06:18.375" v="237" actId="14100"/>
          <ac:spMkLst>
            <pc:docMk/>
            <pc:sldMk cId="2992602052" sldId="325"/>
            <ac:spMk id="14" creationId="{1881160E-99D1-435B-A004-9E88D4941651}"/>
          </ac:spMkLst>
        </pc:spChg>
        <pc:spChg chg="mod">
          <ac:chgData name="Qinru ZHUANG" userId="2281688f-b4b3-4b6f-9d4b-3d2b6738b111" providerId="ADAL" clId="{F0C94E5B-397D-4B78-A1B0-FA9436C6AC60}" dt="2021-05-13T03:59:55.670" v="192" actId="404"/>
          <ac:spMkLst>
            <pc:docMk/>
            <pc:sldMk cId="2992602052" sldId="325"/>
            <ac:spMk id="27" creationId="{2FD7F96E-B7CE-4D0B-BF68-844A73D86D6F}"/>
          </ac:spMkLst>
        </pc:spChg>
      </pc:sldChg>
      <pc:sldChg chg="addSp delSp add del setBg delDesignElem">
        <pc:chgData name="Qinru ZHUANG" userId="2281688f-b4b3-4b6f-9d4b-3d2b6738b111" providerId="ADAL" clId="{F0C94E5B-397D-4B78-A1B0-FA9436C6AC60}" dt="2021-05-13T04:03:59.038" v="230"/>
        <pc:sldMkLst>
          <pc:docMk/>
          <pc:sldMk cId="1408320129" sldId="334"/>
        </pc:sldMkLst>
        <pc:spChg chg="add del">
          <ac:chgData name="Qinru ZHUANG" userId="2281688f-b4b3-4b6f-9d4b-3d2b6738b111" providerId="ADAL" clId="{F0C94E5B-397D-4B78-A1B0-FA9436C6AC60}" dt="2021-05-13T04:03:59.038" v="230"/>
          <ac:spMkLst>
            <pc:docMk/>
            <pc:sldMk cId="1408320129" sldId="334"/>
            <ac:spMk id="134" creationId="{9427AF5F-9A0E-42B7-A252-FD64C9885F9C}"/>
          </ac:spMkLst>
        </pc:spChg>
      </pc:sldChg>
      <pc:sldChg chg="delSp mod">
        <pc:chgData name="Qinru ZHUANG" userId="2281688f-b4b3-4b6f-9d4b-3d2b6738b111" providerId="ADAL" clId="{F0C94E5B-397D-4B78-A1B0-FA9436C6AC60}" dt="2021-05-13T04:04:10.358" v="231" actId="478"/>
        <pc:sldMkLst>
          <pc:docMk/>
          <pc:sldMk cId="3095193994" sldId="334"/>
        </pc:sldMkLst>
        <pc:spChg chg="del">
          <ac:chgData name="Qinru ZHUANG" userId="2281688f-b4b3-4b6f-9d4b-3d2b6738b111" providerId="ADAL" clId="{F0C94E5B-397D-4B78-A1B0-FA9436C6AC60}" dt="2021-05-13T04:04:10.358" v="231" actId="478"/>
          <ac:spMkLst>
            <pc:docMk/>
            <pc:sldMk cId="3095193994" sldId="334"/>
            <ac:spMk id="2" creationId="{915F7D04-A8FC-4BCC-98F5-C37561C94340}"/>
          </ac:spMkLst>
        </pc:spChg>
        <pc:spChg chg="del">
          <ac:chgData name="Qinru ZHUANG" userId="2281688f-b4b3-4b6f-9d4b-3d2b6738b111" providerId="ADAL" clId="{F0C94E5B-397D-4B78-A1B0-FA9436C6AC60}" dt="2021-05-13T04:04:10.358" v="231" actId="478"/>
          <ac:spMkLst>
            <pc:docMk/>
            <pc:sldMk cId="3095193994" sldId="334"/>
            <ac:spMk id="13" creationId="{F679491F-5D3F-4905-BD24-21EF8D541F96}"/>
          </ac:spMkLst>
        </pc:spChg>
        <pc:spChg chg="del">
          <ac:chgData name="Qinru ZHUANG" userId="2281688f-b4b3-4b6f-9d4b-3d2b6738b111" providerId="ADAL" clId="{F0C94E5B-397D-4B78-A1B0-FA9436C6AC60}" dt="2021-05-13T04:04:10.358" v="231" actId="478"/>
          <ac:spMkLst>
            <pc:docMk/>
            <pc:sldMk cId="3095193994" sldId="334"/>
            <ac:spMk id="14" creationId="{1881160E-99D1-435B-A004-9E88D49416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6002F0-EDE7-4FED-AC3F-ECB10B5D3A5F}" type="datetimeFigureOut">
              <a:rPr lang="zh-CN" altLang="en-US" smtClean="0"/>
              <a:t>2021/5/14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16F09-29A7-47E3-AB0C-B15F23AE9568}" type="slidenum">
              <a:rPr lang="zh-CN" altLang="en-US" smtClean="0"/>
              <a:t>‹#›</a:t>
            </a:fld>
            <a:endParaRPr lang="zh-CN" altLang="en-US"/>
          </a:p>
        </p:txBody>
      </p:sp>
    </p:spTree>
    <p:extLst>
      <p:ext uri="{BB962C8B-B14F-4D97-AF65-F5344CB8AC3E}">
        <p14:creationId xmlns:p14="http://schemas.microsoft.com/office/powerpoint/2010/main" val="179381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And this is the outline of my content</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616F09-29A7-47E3-AB0C-B15F23AE956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2142170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roof greening allocation pattern with the objective to maximize , I choose 30, 50, 70 to see the transition trend.</a:t>
            </a:r>
          </a:p>
          <a:p>
            <a:r>
              <a:rPr lang="en-US" altLang="zh-CN" dirty="0"/>
              <a:t>One finding is that the, which means the model transform different areas simultaneously instead of sequentially, but it does have a preference. The dark green roof proportions in the map indicates the top quarter roof percentage in each scenario. We can see the prioritized areas crawls from the boundary areas to peninsula, but the focus remains in the northern and eastern Kowloon, Kowloon tung and </a:t>
            </a:r>
            <a:r>
              <a:rPr lang="en-US" altLang="zh-CN" dirty="0" err="1"/>
              <a:t>ngu</a:t>
            </a:r>
            <a:r>
              <a:rPr lang="en-US" altLang="zh-CN" dirty="0"/>
              <a:t> tau </a:t>
            </a:r>
            <a:r>
              <a:rPr lang="en-US" altLang="zh-CN" dirty="0" err="1"/>
              <a:t>kok</a:t>
            </a:r>
            <a:r>
              <a:rPr lang="en-US" altLang="zh-CN" dirty="0"/>
              <a:t> even for 70%</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61678-F871-4BA5-BC3E-7CD7D2CF1E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22129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roof greening allocation pattern with the objective to maximize , I choose 30, 50, 70 to see the transition trend.</a:t>
            </a:r>
          </a:p>
          <a:p>
            <a:r>
              <a:rPr lang="en-US" altLang="zh-CN" dirty="0"/>
              <a:t>One finding is that the, which means the model transform different areas simultaneously instead of sequentially, but it does have a preference. The dark green roof proportions in the map indicates the top quarter roof percentage in each scenario. We can see the prioritized areas crawls from the boundary areas to peninsula, but the focus remains in the northern and eastern Kowloon, Kowloon tung and </a:t>
            </a:r>
            <a:r>
              <a:rPr lang="en-US" altLang="zh-CN" dirty="0" err="1"/>
              <a:t>ngu</a:t>
            </a:r>
            <a:r>
              <a:rPr lang="en-US" altLang="zh-CN" dirty="0"/>
              <a:t> tau </a:t>
            </a:r>
            <a:r>
              <a:rPr lang="en-US" altLang="zh-CN" dirty="0" err="1"/>
              <a:t>kok</a:t>
            </a:r>
            <a:r>
              <a:rPr lang="en-US" altLang="zh-CN" dirty="0"/>
              <a:t> even for 70%</a:t>
            </a:r>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12</a:t>
            </a:fld>
            <a:endParaRPr lang="zh-CN" altLang="en-US"/>
          </a:p>
        </p:txBody>
      </p:sp>
    </p:spTree>
    <p:extLst>
      <p:ext uri="{BB962C8B-B14F-4D97-AF65-F5344CB8AC3E}">
        <p14:creationId xmlns:p14="http://schemas.microsoft.com/office/powerpoint/2010/main" val="2421195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patterns with the objective to mini, the allocations still follow a normal distribution, but in this case, the prioritized roof crawls faster is less concentrated in the boundary areas for 70%. The Kowloon tung area is no longer prioritized, instead, the middle and bottom area are more aggregated with top quarter</a:t>
            </a:r>
          </a:p>
          <a:p>
            <a:r>
              <a:rPr lang="en-US" altLang="zh-CN" dirty="0"/>
              <a:t>As the trend of both objectives are from boundary to peninsula, but 70% pattern differ the most, we specifically compare these two scenarios to look for more insights</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61678-F871-4BA5-BC3E-7CD7D2CF1E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388207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rPr>
              <a:t>To interpret the optimization decisions, the 70% scenario</a:t>
            </a:r>
            <a:r>
              <a:rPr lang="en-US" altLang="zh-CN" sz="1800" dirty="0">
                <a:effectLst/>
                <a:latin typeface="Calibri" panose="020F0502020204030204" pitchFamily="34" charset="0"/>
                <a:ea typeface="等线" panose="02010600030101010101" pitchFamily="2" charset="-122"/>
              </a:rPr>
              <a:t>s with the two objectives</a:t>
            </a:r>
            <a:r>
              <a:rPr lang="en-US" sz="1800" dirty="0">
                <a:effectLst/>
                <a:latin typeface="Calibri" panose="020F0502020204030204" pitchFamily="34" charset="0"/>
                <a:ea typeface="等线" panose="02010600030101010101" pitchFamily="2" charset="-122"/>
              </a:rPr>
              <a:t> are mapped to the temperature reduction map of 100% coverage of roof greening (Figure 8). For the maximize, It can be observed that the distribution of the prioritized buildings is dispersive but mostly in accordance with the regions having the high temperature reductions, suggesting that these regions are of large cooling potentials through roof greening. On the contrary, the minimize does not show the same pattern. The dark blue area in the north does not show prioritized buildings.</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61678-F871-4BA5-BC3E-7CD7D2CF1E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3887258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70% scenarios are further mapped to population density map in the unit of TPU, </a:t>
            </a:r>
            <a:r>
              <a:rPr lang="en-US" altLang="zh-CN" dirty="0" err="1"/>
              <a:t>territary</a:t>
            </a:r>
            <a:r>
              <a:rPr lang="en-US" altLang="zh-CN" dirty="0"/>
              <a:t> planning unit. The redness indicate the population intensity. </a:t>
            </a:r>
            <a:r>
              <a:rPr lang="en-US" sz="1800" dirty="0">
                <a:effectLst/>
                <a:latin typeface="Calibri" panose="020F0502020204030204" pitchFamily="34" charset="0"/>
                <a:ea typeface="等线" panose="02010600030101010101" pitchFamily="2" charset="-122"/>
              </a:rPr>
              <a:t>A notable feature to minimize heat exposure is that the prioritized buildings are concentrated within certain TPUs while those to maximize the mean air temperature reduction are dispersed across multiple TPUs. Prioritized buildings to minimize heat exposure are either of high population density or surrounded by population-dense areas. In contrast, prioritized buildings are located in the northern TPUs with low population density to maximize the mean air temperature reduction.</a:t>
            </a:r>
          </a:p>
          <a:p>
            <a:r>
              <a:rPr lang="en-US" altLang="zh-CN" sz="1800" dirty="0">
                <a:effectLst/>
                <a:latin typeface="Calibri" panose="020F0502020204030204" pitchFamily="34" charset="0"/>
                <a:ea typeface="等线" panose="02010600030101010101" pitchFamily="2" charset="-122"/>
              </a:rPr>
              <a:t>The common prioritized areas of the two objectives are </a:t>
            </a:r>
          </a:p>
          <a:p>
            <a:r>
              <a:rPr lang="en-US" altLang="zh-CN" sz="1800" dirty="0">
                <a:effectLst/>
                <a:latin typeface="Calibri" panose="020F0502020204030204" pitchFamily="34" charset="0"/>
                <a:ea typeface="等线" panose="02010600030101010101" pitchFamily="2" charset="-122"/>
              </a:rPr>
              <a:t>The commonly overlooked areas but with high pop density is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61678-F871-4BA5-BC3E-7CD7D2CF1E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3452577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rPr>
              <a:t>The city should consider the threshold to set up its minimum roof greening coverage requirement so that the policy incentives to encourage additional investment in greening can create more significant benefits.</a:t>
            </a:r>
          </a:p>
          <a:p>
            <a:r>
              <a:rPr lang="en-US" sz="1800" dirty="0">
                <a:effectLst/>
                <a:latin typeface="Calibri" panose="020F0502020204030204" pitchFamily="34" charset="0"/>
                <a:ea typeface="等线" panose="02010600030101010101" pitchFamily="2" charset="-122"/>
              </a:rPr>
              <a:t>due to the low cooling potential with 100% roof greening coverage. When it comes to decide the future renewal strategies, The government may pay special attention to these areas and incorporate other </a:t>
            </a:r>
            <a:r>
              <a:rPr lang="en-US" sz="1800" dirty="0" err="1">
                <a:effectLst/>
                <a:latin typeface="Calibri" panose="020F0502020204030204" pitchFamily="34" charset="0"/>
                <a:ea typeface="等线" panose="02010600030101010101" pitchFamily="2" charset="-122"/>
              </a:rPr>
              <a:t>gi</a:t>
            </a:r>
            <a:r>
              <a:rPr lang="en-US" sz="1800" dirty="0">
                <a:effectLst/>
                <a:latin typeface="Calibri" panose="020F0502020204030204" pitchFamily="34" charset="0"/>
                <a:ea typeface="等线" panose="02010600030101010101" pitchFamily="2" charset="-122"/>
              </a:rPr>
              <a:t> that helps the cooling effect.</a:t>
            </a:r>
          </a:p>
          <a:p>
            <a:r>
              <a:rPr lang="en-US" sz="1800" dirty="0">
                <a:effectLst/>
                <a:latin typeface="Calibri" panose="020F0502020204030204" pitchFamily="34" charset="0"/>
                <a:ea typeface="等线" panose="02010600030101010101" pitchFamily="2" charset="-122"/>
              </a:rPr>
              <a:t>building height/road width</a:t>
            </a:r>
          </a:p>
          <a:p>
            <a:r>
              <a:rPr lang="en-US" sz="1800" dirty="0">
                <a:effectLst/>
                <a:latin typeface="Calibri" panose="020F0502020204030204" pitchFamily="34" charset="0"/>
                <a:ea typeface="等线" panose="02010600030101010101" pitchFamily="2" charset="-122"/>
              </a:rPr>
              <a:t>GA is a stochastic search based algorithm, it can provide a good enough with fast enough speed. Which means the general pattern is correct, but saying it’s the best solution for urban renewal and green roof implementation is not guaranteed. Plus, there are more factors to consider, such as the roof feasibility, social acceptance, cost etc.</a:t>
            </a:r>
          </a:p>
          <a:p>
            <a:endParaRPr lang="en-US" sz="1800" dirty="0">
              <a:effectLst/>
              <a:latin typeface="Calibri" panose="020F0502020204030204" pitchFamily="34" charset="0"/>
              <a:ea typeface="等线" panose="02010600030101010101" pitchFamily="2" charset="-122"/>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61678-F871-4BA5-BC3E-7CD7D2CF1E81}"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Arial"/>
            </a:endParaRPr>
          </a:p>
        </p:txBody>
      </p:sp>
    </p:spTree>
    <p:extLst>
      <p:ext uri="{BB962C8B-B14F-4D97-AF65-F5344CB8AC3E}">
        <p14:creationId xmlns:p14="http://schemas.microsoft.com/office/powerpoint/2010/main" val="2658308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DE616F09-29A7-47E3-AB0C-B15F23AE9568}" type="slidenum">
              <a:rPr lang="zh-CN" altLang="en-US" smtClean="0"/>
              <a:t>17</a:t>
            </a:fld>
            <a:endParaRPr lang="zh-CN" altLang="en-US"/>
          </a:p>
        </p:txBody>
      </p:sp>
    </p:spTree>
    <p:extLst>
      <p:ext uri="{BB962C8B-B14F-4D97-AF65-F5344CB8AC3E}">
        <p14:creationId xmlns:p14="http://schemas.microsoft.com/office/powerpoint/2010/main" val="130493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Large green spaces have a cooling effect on surrounding areas, synergistic effect</a:t>
            </a:r>
          </a:p>
        </p:txBody>
      </p:sp>
      <p:sp>
        <p:nvSpPr>
          <p:cNvPr id="4" name="灯片编号占位符 3"/>
          <p:cNvSpPr>
            <a:spLocks noGrp="1"/>
          </p:cNvSpPr>
          <p:nvPr>
            <p:ph type="sldNum" sz="quarter" idx="5"/>
          </p:nvPr>
        </p:nvSpPr>
        <p:spPr/>
        <p:txBody>
          <a:bodyPr/>
          <a:lstStyle/>
          <a:p>
            <a:fld id="{DE616F09-29A7-47E3-AB0C-B15F23AE9568}" type="slidenum">
              <a:rPr lang="zh-CN" altLang="en-US" smtClean="0"/>
              <a:t>18</a:t>
            </a:fld>
            <a:endParaRPr lang="zh-CN" altLang="en-US"/>
          </a:p>
        </p:txBody>
      </p:sp>
    </p:spTree>
    <p:extLst>
      <p:ext uri="{BB962C8B-B14F-4D97-AF65-F5344CB8AC3E}">
        <p14:creationId xmlns:p14="http://schemas.microsoft.com/office/powerpoint/2010/main" val="208982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800" dirty="0">
                <a:effectLst/>
                <a:latin typeface="Calibri" panose="020F0502020204030204" pitchFamily="34" charset="0"/>
                <a:ea typeface="等线" panose="02010600030101010101" pitchFamily="2" charset="-122"/>
              </a:rPr>
              <a:t>It refers to the higher temperature in the metropolitan area than the surrounding suburban area resulting from the thermal properties of materials used in urban areas (e.g. concrete, asphalt), which store more heat, and the reduction of the cooling effect of vegetation.</a:t>
            </a:r>
            <a:r>
              <a:rPr lang="zh-CN" altLang="en-US" sz="1800" dirty="0">
                <a:effectLst/>
                <a:latin typeface="Calibri" panose="020F0502020204030204" pitchFamily="34" charset="0"/>
                <a:ea typeface="等线" panose="02010600030101010101" pitchFamily="2" charset="-122"/>
              </a:rPr>
              <a:t> </a:t>
            </a:r>
            <a:endParaRPr lang="en-US" altLang="zh-CN" sz="1800" dirty="0">
              <a:effectLst/>
              <a:latin typeface="Calibri" panose="020F0502020204030204" pitchFamily="34" charset="0"/>
              <a:ea typeface="等线" panose="02010600030101010101" pitchFamily="2" charset="-122"/>
            </a:endParaRPr>
          </a:p>
          <a:p>
            <a:r>
              <a:rPr lang="en-US" b="0" i="0" dirty="0">
                <a:solidFill>
                  <a:srgbClr val="202122"/>
                </a:solidFill>
                <a:effectLst/>
                <a:latin typeface="Arial" panose="020B0604020202020204" pitchFamily="34" charset="0"/>
              </a:rPr>
              <a:t>The annual mean air temperature of a city with 1 million people–3.0 °C warmer than its surroundings. In the evening, the difference can be as high as 12 °C</a:t>
            </a:r>
          </a:p>
          <a:p>
            <a:r>
              <a:rPr lang="en-US" altLang="zh-CN" b="0" i="0" dirty="0">
                <a:solidFill>
                  <a:srgbClr val="202122"/>
                </a:solidFill>
                <a:effectLst/>
                <a:latin typeface="Arial" panose="020B0604020202020204" pitchFamily="34" charset="0"/>
              </a:rPr>
              <a:t>Such high temperature can persists for long and induce more diseases.</a:t>
            </a:r>
          </a:p>
          <a:p>
            <a:r>
              <a:rPr lang="en-US" altLang="zh-CN" b="0" i="0" dirty="0">
                <a:solidFill>
                  <a:srgbClr val="202122"/>
                </a:solidFill>
                <a:effectLst/>
                <a:latin typeface="Arial" panose="020B0604020202020204" pitchFamily="34" charset="0"/>
              </a:rPr>
              <a:t>According to WHO</a:t>
            </a:r>
          </a:p>
          <a:p>
            <a:r>
              <a:rPr lang="en-US" altLang="zh-CN" b="0" i="0" dirty="0">
                <a:solidFill>
                  <a:srgbClr val="202122"/>
                </a:solidFill>
                <a:effectLst/>
                <a:latin typeface="Arial" panose="020B0604020202020204" pitchFamily="34" charset="0"/>
              </a:rPr>
              <a:t>Not to mention other harms, including the increase of air pollution, (trap and promote synthesis), rise of energy use, causing discomfort to citizens</a:t>
            </a:r>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3</a:t>
            </a:fld>
            <a:endParaRPr lang="zh-CN" altLang="en-US"/>
          </a:p>
        </p:txBody>
      </p:sp>
    </p:spTree>
    <p:extLst>
      <p:ext uri="{BB962C8B-B14F-4D97-AF65-F5344CB8AC3E}">
        <p14:creationId xmlns:p14="http://schemas.microsoft.com/office/powerpoint/2010/main" val="312988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mitigate UHI, an effective way is to increase the urban vegetation by implementing GI, such as</a:t>
            </a:r>
          </a:p>
          <a:p>
            <a:r>
              <a:rPr lang="en-US" altLang="zh-CN" dirty="0"/>
              <a:t>Among which, green roof has below highlights, e.g. making it more suitable for cities facing land shortage, it also increase large area of evapotranspiration compared with concrete roof</a:t>
            </a:r>
          </a:p>
          <a:p>
            <a:r>
              <a:rPr lang="en-US" altLang="zh-CN" dirty="0"/>
              <a:t>On the right are some examples of green roof in HK. Green roof is a focus of GI development for HK government.</a:t>
            </a:r>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4</a:t>
            </a:fld>
            <a:endParaRPr lang="zh-CN" altLang="en-US"/>
          </a:p>
        </p:txBody>
      </p:sp>
    </p:spTree>
    <p:extLst>
      <p:ext uri="{BB962C8B-B14F-4D97-AF65-F5344CB8AC3E}">
        <p14:creationId xmlns:p14="http://schemas.microsoft.com/office/powerpoint/2010/main" val="75711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current green roof studies, there are mainly two directions. First is to use regional climate model such </a:t>
            </a:r>
          </a:p>
          <a:p>
            <a:r>
              <a:rPr lang="en-US" altLang="zh-CN" dirty="0"/>
              <a:t>To simulate the . Such studies can show how 100% green roof implementation change the heat flux, evapotranspiration and the whole city climate </a:t>
            </a:r>
          </a:p>
          <a:p>
            <a:r>
              <a:rPr lang="en-US" altLang="zh-CN" dirty="0"/>
              <a:t>Green roof studies are also carried out in a block scale using microclimate model such as ENVI-Met, which are capable to evaluate the effect of various </a:t>
            </a:r>
            <a:r>
              <a:rPr lang="en-US" altLang="zh-CN" dirty="0" err="1"/>
              <a:t>plannings</a:t>
            </a:r>
            <a:r>
              <a:rPr lang="en-US" altLang="zh-CN" dirty="0"/>
              <a:t> with different </a:t>
            </a:r>
            <a:r>
              <a:rPr lang="en-US" altLang="zh-CN" dirty="0" err="1"/>
              <a:t>gi</a:t>
            </a:r>
            <a:r>
              <a:rPr lang="en-US" altLang="zh-CN" dirty="0"/>
              <a:t> and patterns to assist real project application. </a:t>
            </a:r>
          </a:p>
          <a:p>
            <a:r>
              <a:rPr lang="en-US" altLang="zh-CN" dirty="0"/>
              <a:t>What we are thinking is that to evaluate different </a:t>
            </a:r>
            <a:r>
              <a:rPr lang="en-US" altLang="zh-CN" dirty="0" err="1"/>
              <a:t>plannnings</a:t>
            </a:r>
            <a:r>
              <a:rPr lang="en-US" altLang="zh-CN" dirty="0"/>
              <a:t> of green roof and find the optimized pattern in city scale instead of community so as to provide reference for planners in </a:t>
            </a:r>
            <a:r>
              <a:rPr lang="en-US" sz="1800" dirty="0">
                <a:effectLst/>
                <a:latin typeface="Calibri" panose="020F0502020204030204" pitchFamily="34" charset="0"/>
                <a:ea typeface="等线" panose="02010600030101010101" pitchFamily="2" charset="-122"/>
              </a:rPr>
              <a:t>in urban renewal</a:t>
            </a:r>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5</a:t>
            </a:fld>
            <a:endParaRPr lang="zh-CN" altLang="en-US"/>
          </a:p>
        </p:txBody>
      </p:sp>
    </p:spTree>
    <p:extLst>
      <p:ext uri="{BB962C8B-B14F-4D97-AF65-F5344CB8AC3E}">
        <p14:creationId xmlns:p14="http://schemas.microsoft.com/office/powerpoint/2010/main" val="2182405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Our study area is Kowloon HK, </a:t>
            </a:r>
            <a:r>
              <a:rPr lang="en-US" sz="1800" dirty="0">
                <a:effectLst/>
                <a:latin typeface="Calibri" panose="020F0502020204030204" pitchFamily="34" charset="0"/>
                <a:ea typeface="等线" panose="02010600030101010101" pitchFamily="2" charset="-122"/>
              </a:rPr>
              <a:t>the densest urban area in Hong Kong with one-third of its entire population</a:t>
            </a:r>
          </a:p>
          <a:p>
            <a:r>
              <a:rPr lang="en-US" sz="1800" dirty="0">
                <a:effectLst/>
                <a:latin typeface="Calibri" panose="020F0502020204030204" pitchFamily="34" charset="0"/>
                <a:ea typeface="等线" panose="02010600030101010101" pitchFamily="2" charset="-122"/>
              </a:rPr>
              <a:t>Research questions include</a:t>
            </a:r>
            <a:endParaRPr lang="en-US" dirty="0"/>
          </a:p>
        </p:txBody>
      </p:sp>
      <p:sp>
        <p:nvSpPr>
          <p:cNvPr id="4" name="灯片编号占位符 3"/>
          <p:cNvSpPr>
            <a:spLocks noGrp="1"/>
          </p:cNvSpPr>
          <p:nvPr>
            <p:ph type="sldNum" sz="quarter" idx="5"/>
          </p:nvPr>
        </p:nvSpPr>
        <p:spPr/>
        <p:txBody>
          <a:bodyPr/>
          <a:lstStyle/>
          <a:p>
            <a:fld id="{DE616F09-29A7-47E3-AB0C-B15F23AE9568}" type="slidenum">
              <a:rPr lang="zh-CN" altLang="en-US" smtClean="0"/>
              <a:t>6</a:t>
            </a:fld>
            <a:endParaRPr lang="zh-CN" altLang="en-US"/>
          </a:p>
        </p:txBody>
      </p:sp>
    </p:spTree>
    <p:extLst>
      <p:ext uri="{BB962C8B-B14F-4D97-AF65-F5344CB8AC3E}">
        <p14:creationId xmlns:p14="http://schemas.microsoft.com/office/powerpoint/2010/main" val="65688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models we used include two parts. One is to simulate urban temperature, another is to do optimization. We use UCM developed by </a:t>
            </a:r>
          </a:p>
          <a:p>
            <a:r>
              <a:rPr lang="en-US" altLang="zh-CN" dirty="0"/>
              <a:t>Unlike other traditional popular climate models, it is , so it more focused on the relationship of temperature and vegetation, land use.</a:t>
            </a:r>
          </a:p>
          <a:p>
            <a:r>
              <a:rPr lang="en-US" altLang="zh-CN" dirty="0"/>
              <a:t>The main input is land use data and the corresponding </a:t>
            </a:r>
            <a:r>
              <a:rPr lang="en-US" altLang="zh-CN" dirty="0" err="1"/>
              <a:t>biop</a:t>
            </a:r>
            <a:r>
              <a:rPr lang="en-US" altLang="zh-CN" dirty="0"/>
              <a:t> including,</a:t>
            </a:r>
          </a:p>
          <a:p>
            <a:r>
              <a:rPr lang="en-US" altLang="zh-CN" dirty="0"/>
              <a:t>Then it calculate the heat ,which include some linear coefficients adjustable according to local conditions, which will be calibrated to tailor </a:t>
            </a:r>
            <a:r>
              <a:rPr lang="en-US" altLang="zh-CN" dirty="0" err="1"/>
              <a:t>Hk</a:t>
            </a:r>
            <a:endParaRPr lang="en-US" altLang="zh-CN" dirty="0"/>
          </a:p>
          <a:p>
            <a:r>
              <a:rPr lang="en-US" altLang="zh-CN" dirty="0"/>
              <a:t>The </a:t>
            </a:r>
            <a:r>
              <a:rPr lang="en-US" altLang="zh-CN" dirty="0" err="1"/>
              <a:t>hightlight</a:t>
            </a:r>
            <a:r>
              <a:rPr lang="en-US" altLang="zh-CN" dirty="0"/>
              <a:t> of this model is that which making it possible for us to do many runs of optimizations.</a:t>
            </a:r>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2014204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a:t>
            </a:r>
            <a:r>
              <a:rPr lang="en-US" altLang="zh-CN" dirty="0" err="1"/>
              <a:t>calibraion</a:t>
            </a:r>
            <a:r>
              <a:rPr lang="en-US" altLang="zh-CN" dirty="0"/>
              <a:t> of model, simulated annealing method is adopted, which is capable to find global optimum of the coefficients. For the data, we used the average temperature data of 2pm in June, July, August in 2019 collected from the 7 HKO </a:t>
            </a:r>
            <a:r>
              <a:rPr lang="en-US" b="0" i="0" dirty="0">
                <a:solidFill>
                  <a:srgbClr val="000000"/>
                </a:solidFill>
                <a:effectLst/>
                <a:latin typeface="PingFang SC"/>
              </a:rPr>
              <a:t>Meteorology stations </a:t>
            </a:r>
            <a:r>
              <a:rPr lang="en-US" altLang="zh-CN" dirty="0"/>
              <a:t>to calibrate a set of parameters that is suitable for the hottest hour in summer of Kowloon. Similar data from 2018 is used for validation and the result is shown in the graph.</a:t>
            </a:r>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8</a:t>
            </a:fld>
            <a:endParaRPr lang="zh-CN" altLang="en-US"/>
          </a:p>
        </p:txBody>
      </p:sp>
    </p:spTree>
    <p:extLst>
      <p:ext uri="{BB962C8B-B14F-4D97-AF65-F5344CB8AC3E}">
        <p14:creationId xmlns:p14="http://schemas.microsoft.com/office/powerpoint/2010/main" val="1875610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After the UCM is set, optimization is conducted using GA. 	Similar to the gene theory, An individual consists of a sequence of variables called genes. And individuals make up a population. the population goes through genetic variation processes including crossover and mutation, the offspring with new genes are generated, in which better individuals are selected to form the next generation. The evolution process keeps repeating until it meet the stopping criteria.</a:t>
            </a:r>
          </a:p>
          <a:p>
            <a:r>
              <a:rPr lang="en-US" altLang="zh-CN" dirty="0"/>
              <a:t>As we want to test under different green roof coverage and different objectives, what is the optimization pattern. So in total there will be 18 rounds of </a:t>
            </a:r>
            <a:r>
              <a:rPr lang="en-US" altLang="zh-CN" dirty="0" err="1"/>
              <a:t>optimizaitons</a:t>
            </a:r>
            <a:r>
              <a:rPr lang="en-US" altLang="zh-CN" dirty="0"/>
              <a:t>.</a:t>
            </a:r>
          </a:p>
          <a:p>
            <a:r>
              <a:rPr lang="en-US" altLang="zh-CN" dirty="0"/>
              <a:t>The initial population for each round will be random roof allocations, and then after </a:t>
            </a:r>
            <a:r>
              <a:rPr lang="en-US" altLang="zh-CN" dirty="0" err="1"/>
              <a:t>ucm</a:t>
            </a:r>
            <a:r>
              <a:rPr lang="en-US" altLang="zh-CN" dirty="0"/>
              <a:t> calculating temperature, after generations of selection, the solutions gradually converges to a optimized pattern. </a:t>
            </a:r>
            <a:endParaRPr lang="zh-CN" altLang="en-US" dirty="0"/>
          </a:p>
        </p:txBody>
      </p:sp>
      <p:sp>
        <p:nvSpPr>
          <p:cNvPr id="4" name="灯片编号占位符 3"/>
          <p:cNvSpPr>
            <a:spLocks noGrp="1"/>
          </p:cNvSpPr>
          <p:nvPr>
            <p:ph type="sldNum" sz="quarter" idx="10"/>
          </p:nvPr>
        </p:nvSpPr>
        <p:spPr/>
        <p:txBody>
          <a:bodyPr/>
          <a:lstStyle/>
          <a:p>
            <a:fld id="{E4861678-F871-4BA5-BC3E-7CD7D2CF1E81}" type="slidenum">
              <a:rPr lang="zh-CN" altLang="en-US" smtClean="0"/>
              <a:t>9</a:t>
            </a:fld>
            <a:endParaRPr lang="zh-CN" altLang="en-US"/>
          </a:p>
        </p:txBody>
      </p:sp>
    </p:spTree>
    <p:extLst>
      <p:ext uri="{BB962C8B-B14F-4D97-AF65-F5344CB8AC3E}">
        <p14:creationId xmlns:p14="http://schemas.microsoft.com/office/powerpoint/2010/main" val="874227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the results, with 100% green roof, the, and </a:t>
            </a:r>
            <a:r>
              <a:rPr lang="en-US" sz="1800" dirty="0">
                <a:effectLst/>
                <a:latin typeface="Calibri" panose="020F0502020204030204" pitchFamily="34" charset="0"/>
                <a:ea typeface="等线" panose="02010600030101010101" pitchFamily="2" charset="-122"/>
              </a:rPr>
              <a:t>the largest temperature reduction can reach 2.04 </a:t>
            </a:r>
            <a:r>
              <a:rPr lang="zh-CN" sz="1800" dirty="0">
                <a:effectLst/>
                <a:latin typeface="Cambria Math" panose="02040503050406030204" pitchFamily="18" charset="0"/>
                <a:ea typeface="等线" panose="02010600030101010101" pitchFamily="2" charset="-122"/>
                <a:cs typeface="Cambria Math" panose="02040503050406030204" pitchFamily="18" charset="0"/>
              </a:rPr>
              <a:t>℃</a:t>
            </a:r>
            <a:r>
              <a:rPr lang="zh-CN" sz="1800" dirty="0">
                <a:effectLst/>
                <a:ea typeface="Calibri" panose="020F0502020204030204" pitchFamily="34" charset="0"/>
              </a:rPr>
              <a:t> </a:t>
            </a:r>
            <a:endParaRPr lang="en-US" altLang="zh-CN" sz="1800" dirty="0">
              <a:effectLst/>
              <a:ea typeface="Calibri" panose="020F0502020204030204" pitchFamily="34" charset="0"/>
            </a:endParaRPr>
          </a:p>
          <a:p>
            <a:r>
              <a:rPr lang="en-US" altLang="zh-CN" sz="1800" dirty="0">
                <a:effectLst/>
              </a:rPr>
              <a:t>From the mean temperature figure on the right, blue line represents no optimization/random green roof allocation, grey line is the op with objective to minimize physical mean temperature, orange line is to minimize heat exposure</a:t>
            </a:r>
          </a:p>
          <a:p>
            <a:r>
              <a:rPr lang="en-US" altLang="zh-CN" sz="1800" dirty="0">
                <a:effectLst/>
              </a:rPr>
              <a:t>First we can see when the coverage ranges from 30 -70, the temperature difference of applying optimization is more significant.</a:t>
            </a:r>
          </a:p>
          <a:p>
            <a:r>
              <a:rPr lang="en-US" altLang="zh-CN" sz="1800" dirty="0">
                <a:effectLst/>
              </a:rPr>
              <a:t>After 40%, the reduction line becomes steeper, indicating the marginal reduction after 40% is larger.</a:t>
            </a:r>
          </a:p>
          <a:p>
            <a:r>
              <a:rPr lang="en-US" altLang="zh-CN" sz="1800" dirty="0">
                <a:effectLst/>
              </a:rPr>
              <a:t>For</a:t>
            </a:r>
            <a:r>
              <a:rPr lang="zh-CN" altLang="en-US" sz="1800" dirty="0">
                <a:effectLst/>
              </a:rPr>
              <a:t> </a:t>
            </a:r>
            <a:r>
              <a:rPr lang="en-US" altLang="zh-CN" sz="1800" dirty="0">
                <a:effectLst/>
              </a:rPr>
              <a:t>the</a:t>
            </a:r>
            <a:r>
              <a:rPr lang="zh-CN" altLang="en-US" sz="1800" dirty="0">
                <a:effectLst/>
              </a:rPr>
              <a:t> </a:t>
            </a:r>
            <a:r>
              <a:rPr lang="en-US" altLang="zh-CN" sz="1800" dirty="0">
                <a:effectLst/>
              </a:rPr>
              <a:t>two</a:t>
            </a:r>
            <a:r>
              <a:rPr lang="zh-CN" altLang="en-US" sz="1800" dirty="0">
                <a:effectLst/>
              </a:rPr>
              <a:t> </a:t>
            </a:r>
            <a:r>
              <a:rPr lang="en-US" altLang="zh-CN" sz="1800" dirty="0">
                <a:effectLst/>
              </a:rPr>
              <a:t>objectives, minimize does not make much difference with in terms of temperature. But their geographical patterns do differ.</a:t>
            </a:r>
          </a:p>
        </p:txBody>
      </p:sp>
      <p:sp>
        <p:nvSpPr>
          <p:cNvPr id="4" name="灯片编号占位符 3"/>
          <p:cNvSpPr>
            <a:spLocks noGrp="1"/>
          </p:cNvSpPr>
          <p:nvPr>
            <p:ph type="sldNum" sz="quarter" idx="10"/>
          </p:nvPr>
        </p:nvSpPr>
        <p:spPr/>
        <p:txBody>
          <a:bodyPr/>
          <a:lstStyle/>
          <a:p>
            <a:fld id="{E4861678-F871-4BA5-BC3E-7CD7D2CF1E81}" type="slidenum">
              <a:rPr lang="zh-CN" altLang="en-US" smtClean="0"/>
              <a:t>10</a:t>
            </a:fld>
            <a:endParaRPr lang="zh-CN" altLang="en-US"/>
          </a:p>
        </p:txBody>
      </p:sp>
    </p:spTree>
    <p:extLst>
      <p:ext uri="{BB962C8B-B14F-4D97-AF65-F5344CB8AC3E}">
        <p14:creationId xmlns:p14="http://schemas.microsoft.com/office/powerpoint/2010/main" val="3390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06186" y="220403"/>
            <a:ext cx="10515600" cy="516024"/>
          </a:xfrm>
        </p:spPr>
        <p:txBody>
          <a:bodyPr>
            <a:normAutofit/>
          </a:bodyPr>
          <a:lstStyle>
            <a:lvl1pPr>
              <a:defRPr sz="32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012B7C-D7E1-440B-925F-DED9639B15B8}" type="datetime1">
              <a:rPr lang="zh-CN" altLang="en-US" smtClean="0"/>
              <a:t>2021/5/14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798022"/>
            <a:ext cx="12192000" cy="607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64406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942126" y="1696193"/>
            <a:ext cx="2104020" cy="3710905"/>
          </a:xfrm>
          <a:custGeom>
            <a:avLst/>
            <a:gdLst>
              <a:gd name="connsiteX0" fmla="*/ 0 w 2104020"/>
              <a:gd name="connsiteY0" fmla="*/ 0 h 3710905"/>
              <a:gd name="connsiteX1" fmla="*/ 2104020 w 2104020"/>
              <a:gd name="connsiteY1" fmla="*/ 0 h 3710905"/>
              <a:gd name="connsiteX2" fmla="*/ 2104020 w 2104020"/>
              <a:gd name="connsiteY2" fmla="*/ 3710905 h 3710905"/>
              <a:gd name="connsiteX3" fmla="*/ 0 w 2104020"/>
              <a:gd name="connsiteY3" fmla="*/ 3710905 h 3710905"/>
            </a:gdLst>
            <a:ahLst/>
            <a:cxnLst>
              <a:cxn ang="0">
                <a:pos x="connsiteX0" y="connsiteY0"/>
              </a:cxn>
              <a:cxn ang="0">
                <a:pos x="connsiteX1" y="connsiteY1"/>
              </a:cxn>
              <a:cxn ang="0">
                <a:pos x="connsiteX2" y="connsiteY2"/>
              </a:cxn>
              <a:cxn ang="0">
                <a:pos x="connsiteX3" y="connsiteY3"/>
              </a:cxn>
            </a:cxnLst>
            <a:rect l="l" t="t" r="r" b="b"/>
            <a:pathLst>
              <a:path w="2104020" h="3710905">
                <a:moveTo>
                  <a:pt x="0" y="0"/>
                </a:moveTo>
                <a:lnTo>
                  <a:pt x="2104020" y="0"/>
                </a:lnTo>
                <a:lnTo>
                  <a:pt x="2104020" y="3710905"/>
                </a:lnTo>
                <a:lnTo>
                  <a:pt x="0" y="3710905"/>
                </a:lnTo>
                <a:close/>
              </a:path>
            </a:pathLst>
          </a:custGeom>
        </p:spPr>
        <p:txBody>
          <a:bodyPr wrap="square">
            <a:noAutofit/>
          </a:bodyPr>
          <a:lstStyle/>
          <a:p>
            <a:endParaRPr lang="en-ID"/>
          </a:p>
        </p:txBody>
      </p:sp>
    </p:spTree>
    <p:extLst>
      <p:ext uri="{BB962C8B-B14F-4D97-AF65-F5344CB8AC3E}">
        <p14:creationId xmlns:p14="http://schemas.microsoft.com/office/powerpoint/2010/main" val="134718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056761" y="1991423"/>
            <a:ext cx="3978953" cy="2266041"/>
          </a:xfrm>
          <a:custGeom>
            <a:avLst/>
            <a:gdLst>
              <a:gd name="connsiteX0" fmla="*/ 0 w 3978953"/>
              <a:gd name="connsiteY0" fmla="*/ 0 h 2266041"/>
              <a:gd name="connsiteX1" fmla="*/ 3978953 w 3978953"/>
              <a:gd name="connsiteY1" fmla="*/ 0 h 2266041"/>
              <a:gd name="connsiteX2" fmla="*/ 3978953 w 3978953"/>
              <a:gd name="connsiteY2" fmla="*/ 2266041 h 2266041"/>
              <a:gd name="connsiteX3" fmla="*/ 0 w 3978953"/>
              <a:gd name="connsiteY3" fmla="*/ 2266041 h 2266041"/>
            </a:gdLst>
            <a:ahLst/>
            <a:cxnLst>
              <a:cxn ang="0">
                <a:pos x="connsiteX0" y="connsiteY0"/>
              </a:cxn>
              <a:cxn ang="0">
                <a:pos x="connsiteX1" y="connsiteY1"/>
              </a:cxn>
              <a:cxn ang="0">
                <a:pos x="connsiteX2" y="connsiteY2"/>
              </a:cxn>
              <a:cxn ang="0">
                <a:pos x="connsiteX3" y="connsiteY3"/>
              </a:cxn>
            </a:cxnLst>
            <a:rect l="l" t="t" r="r" b="b"/>
            <a:pathLst>
              <a:path w="3978953" h="2266041">
                <a:moveTo>
                  <a:pt x="0" y="0"/>
                </a:moveTo>
                <a:lnTo>
                  <a:pt x="3978953" y="0"/>
                </a:lnTo>
                <a:lnTo>
                  <a:pt x="3978953" y="2266041"/>
                </a:lnTo>
                <a:lnTo>
                  <a:pt x="0" y="2266041"/>
                </a:lnTo>
                <a:close/>
              </a:path>
            </a:pathLst>
          </a:custGeom>
        </p:spPr>
        <p:txBody>
          <a:bodyPr wrap="square">
            <a:noAutofit/>
          </a:bodyPr>
          <a:lstStyle/>
          <a:p>
            <a:endParaRPr lang="en-ID"/>
          </a:p>
        </p:txBody>
      </p:sp>
    </p:spTree>
    <p:extLst>
      <p:ext uri="{BB962C8B-B14F-4D97-AF65-F5344CB8AC3E}">
        <p14:creationId xmlns:p14="http://schemas.microsoft.com/office/powerpoint/2010/main" val="2510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19201" y="638629"/>
            <a:ext cx="3381828" cy="4775200"/>
          </a:xfrm>
          <a:custGeom>
            <a:avLst/>
            <a:gdLst>
              <a:gd name="connsiteX0" fmla="*/ 0 w 3381828"/>
              <a:gd name="connsiteY0" fmla="*/ 0 h 4775200"/>
              <a:gd name="connsiteX1" fmla="*/ 3381828 w 3381828"/>
              <a:gd name="connsiteY1" fmla="*/ 0 h 4775200"/>
              <a:gd name="connsiteX2" fmla="*/ 3381828 w 3381828"/>
              <a:gd name="connsiteY2" fmla="*/ 4775200 h 4775200"/>
              <a:gd name="connsiteX3" fmla="*/ 0 w 3381828"/>
              <a:gd name="connsiteY3" fmla="*/ 4775200 h 4775200"/>
            </a:gdLst>
            <a:ahLst/>
            <a:cxnLst>
              <a:cxn ang="0">
                <a:pos x="connsiteX0" y="connsiteY0"/>
              </a:cxn>
              <a:cxn ang="0">
                <a:pos x="connsiteX1" y="connsiteY1"/>
              </a:cxn>
              <a:cxn ang="0">
                <a:pos x="connsiteX2" y="connsiteY2"/>
              </a:cxn>
              <a:cxn ang="0">
                <a:pos x="connsiteX3" y="connsiteY3"/>
              </a:cxn>
            </a:cxnLst>
            <a:rect l="l" t="t" r="r" b="b"/>
            <a:pathLst>
              <a:path w="3381828" h="4775200">
                <a:moveTo>
                  <a:pt x="0" y="0"/>
                </a:moveTo>
                <a:lnTo>
                  <a:pt x="3381828" y="0"/>
                </a:lnTo>
                <a:lnTo>
                  <a:pt x="3381828" y="4775200"/>
                </a:lnTo>
                <a:lnTo>
                  <a:pt x="0" y="4775200"/>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1241272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ervice slide (8)">
    <p:spTree>
      <p:nvGrpSpPr>
        <p:cNvPr id="1" name=""/>
        <p:cNvGrpSpPr/>
        <p:nvPr/>
      </p:nvGrpSpPr>
      <p:grpSpPr>
        <a:xfrm>
          <a:off x="0" y="0"/>
          <a:ext cx="0" cy="0"/>
          <a:chOff x="0" y="0"/>
          <a:chExt cx="0" cy="0"/>
        </a:xfrm>
      </p:grpSpPr>
      <p:sp>
        <p:nvSpPr>
          <p:cNvPr id="457" name="System optimize"/>
          <p:cNvSpPr>
            <a:spLocks noGrp="1"/>
          </p:cNvSpPr>
          <p:nvPr>
            <p:ph type="body" sz="quarter" idx="13" hasCustomPrompt="1"/>
          </p:nvPr>
        </p:nvSpPr>
        <p:spPr>
          <a:xfrm>
            <a:off x="929970" y="1909355"/>
            <a:ext cx="1609154" cy="273051"/>
          </a:xfrm>
          <a:prstGeom prst="rect">
            <a:avLst/>
          </a:prstGeom>
        </p:spPr>
        <p:txBody>
          <a:bodyPr wrap="none">
            <a:spAutoFit/>
          </a:bodyPr>
          <a:lstStyle>
            <a:lvl1pPr marL="0" indent="0">
              <a:lnSpc>
                <a:spcPct val="90000"/>
              </a:lnSpc>
              <a:spcBef>
                <a:spcPct val="0"/>
              </a:spcBef>
              <a:buSzTx/>
              <a:buNone/>
              <a:defRPr sz="1500" b="1" spc="0">
                <a:solidFill>
                  <a:srgbClr val="44474F"/>
                </a:solidFill>
                <a:latin typeface="Raleway"/>
                <a:ea typeface="Raleway"/>
                <a:cs typeface="Raleway"/>
                <a:sym typeface="Raleway"/>
              </a:defRPr>
            </a:lvl1pPr>
          </a:lstStyle>
          <a:p>
            <a:r>
              <a:t>System optimize </a:t>
            </a:r>
          </a:p>
        </p:txBody>
      </p:sp>
      <p:sp>
        <p:nvSpPr>
          <p:cNvPr id="458" name="There are many variations of passages…"/>
          <p:cNvSpPr>
            <a:spLocks noGrp="1"/>
          </p:cNvSpPr>
          <p:nvPr>
            <p:ph type="body" sz="quarter" idx="14" hasCustomPrompt="1"/>
          </p:nvPr>
        </p:nvSpPr>
        <p:spPr>
          <a:xfrm>
            <a:off x="938856" y="2395569"/>
            <a:ext cx="2667418" cy="668021"/>
          </a:xfrm>
          <a:prstGeom prst="rect">
            <a:avLst/>
          </a:prstGeom>
        </p:spPr>
        <p:txBody>
          <a:bodyPr wrap="none">
            <a:spAutoFit/>
          </a:body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459" name="Data storage"/>
          <p:cNvSpPr>
            <a:spLocks noGrp="1"/>
          </p:cNvSpPr>
          <p:nvPr>
            <p:ph type="body" sz="quarter" idx="15" hasCustomPrompt="1"/>
          </p:nvPr>
        </p:nvSpPr>
        <p:spPr>
          <a:xfrm>
            <a:off x="4789598" y="1909355"/>
            <a:ext cx="1227773" cy="273051"/>
          </a:xfrm>
          <a:prstGeom prst="rect">
            <a:avLst/>
          </a:prstGeom>
        </p:spPr>
        <p:txBody>
          <a:bodyPr wrap="none">
            <a:spAutoFit/>
          </a:bodyPr>
          <a:lstStyle>
            <a:lvl1pPr marL="0" indent="0">
              <a:lnSpc>
                <a:spcPct val="90000"/>
              </a:lnSpc>
              <a:spcBef>
                <a:spcPct val="0"/>
              </a:spcBef>
              <a:buSzTx/>
              <a:buNone/>
              <a:defRPr sz="1500" b="1" spc="0">
                <a:solidFill>
                  <a:srgbClr val="44474F"/>
                </a:solidFill>
                <a:latin typeface="Raleway"/>
                <a:ea typeface="Raleway"/>
                <a:cs typeface="Raleway"/>
                <a:sym typeface="Raleway"/>
              </a:defRPr>
            </a:lvl1pPr>
          </a:lstStyle>
          <a:p>
            <a:r>
              <a:t>Data storage</a:t>
            </a:r>
          </a:p>
        </p:txBody>
      </p:sp>
      <p:sp>
        <p:nvSpPr>
          <p:cNvPr id="460" name="There are many variations of passages…"/>
          <p:cNvSpPr>
            <a:spLocks noGrp="1"/>
          </p:cNvSpPr>
          <p:nvPr>
            <p:ph type="body" sz="quarter" idx="16" hasCustomPrompt="1"/>
          </p:nvPr>
        </p:nvSpPr>
        <p:spPr>
          <a:xfrm>
            <a:off x="4791944" y="2395569"/>
            <a:ext cx="2667418" cy="668021"/>
          </a:xfrm>
          <a:prstGeom prst="rect">
            <a:avLst/>
          </a:prstGeom>
        </p:spPr>
        <p:txBody>
          <a:bodyPr wrap="none">
            <a:spAutoFit/>
          </a:body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461" name="Save your time"/>
          <p:cNvSpPr>
            <a:spLocks noGrp="1"/>
          </p:cNvSpPr>
          <p:nvPr>
            <p:ph type="body" sz="quarter" idx="17" hasCustomPrompt="1"/>
          </p:nvPr>
        </p:nvSpPr>
        <p:spPr>
          <a:xfrm>
            <a:off x="8637356" y="1909355"/>
            <a:ext cx="1398842" cy="273051"/>
          </a:xfrm>
          <a:prstGeom prst="rect">
            <a:avLst/>
          </a:prstGeom>
        </p:spPr>
        <p:txBody>
          <a:bodyPr wrap="none">
            <a:spAutoFit/>
          </a:bodyPr>
          <a:lstStyle>
            <a:lvl1pPr marL="0" indent="0">
              <a:lnSpc>
                <a:spcPct val="90000"/>
              </a:lnSpc>
              <a:spcBef>
                <a:spcPct val="0"/>
              </a:spcBef>
              <a:buSzTx/>
              <a:buNone/>
              <a:defRPr sz="1500" b="1" spc="0">
                <a:solidFill>
                  <a:srgbClr val="44474F"/>
                </a:solidFill>
                <a:latin typeface="Raleway"/>
                <a:ea typeface="Raleway"/>
                <a:cs typeface="Raleway"/>
                <a:sym typeface="Raleway"/>
              </a:defRPr>
            </a:lvl1pPr>
          </a:lstStyle>
          <a:p>
            <a:r>
              <a:t>Save your time</a:t>
            </a:r>
          </a:p>
        </p:txBody>
      </p:sp>
      <p:sp>
        <p:nvSpPr>
          <p:cNvPr id="462" name="There are many variations of passages…"/>
          <p:cNvSpPr>
            <a:spLocks noGrp="1"/>
          </p:cNvSpPr>
          <p:nvPr>
            <p:ph type="body" sz="quarter" idx="18" hasCustomPrompt="1"/>
          </p:nvPr>
        </p:nvSpPr>
        <p:spPr>
          <a:xfrm>
            <a:off x="8642686" y="2395569"/>
            <a:ext cx="2667418" cy="668021"/>
          </a:xfrm>
          <a:prstGeom prst="rect">
            <a:avLst/>
          </a:prstGeom>
        </p:spPr>
        <p:txBody>
          <a:bodyPr wrap="none">
            <a:spAutoFit/>
          </a:body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463" name="System optimize"/>
          <p:cNvSpPr>
            <a:spLocks noGrp="1"/>
          </p:cNvSpPr>
          <p:nvPr>
            <p:ph type="body" sz="quarter" idx="19" hasCustomPrompt="1"/>
          </p:nvPr>
        </p:nvSpPr>
        <p:spPr>
          <a:xfrm>
            <a:off x="929970" y="4841762"/>
            <a:ext cx="1609154" cy="273051"/>
          </a:xfrm>
          <a:prstGeom prst="rect">
            <a:avLst/>
          </a:prstGeom>
        </p:spPr>
        <p:txBody>
          <a:bodyPr wrap="none">
            <a:spAutoFit/>
          </a:bodyPr>
          <a:lstStyle>
            <a:lvl1pPr marL="0" indent="0">
              <a:lnSpc>
                <a:spcPct val="90000"/>
              </a:lnSpc>
              <a:spcBef>
                <a:spcPct val="0"/>
              </a:spcBef>
              <a:buSzTx/>
              <a:buNone/>
              <a:defRPr sz="1500" b="1" spc="0">
                <a:solidFill>
                  <a:srgbClr val="44474F"/>
                </a:solidFill>
                <a:latin typeface="Raleway"/>
                <a:ea typeface="Raleway"/>
                <a:cs typeface="Raleway"/>
                <a:sym typeface="Raleway"/>
              </a:defRPr>
            </a:lvl1pPr>
          </a:lstStyle>
          <a:p>
            <a:r>
              <a:t>System optimize </a:t>
            </a:r>
          </a:p>
        </p:txBody>
      </p:sp>
      <p:sp>
        <p:nvSpPr>
          <p:cNvPr id="464" name="There are many variations of passages…"/>
          <p:cNvSpPr>
            <a:spLocks noGrp="1"/>
          </p:cNvSpPr>
          <p:nvPr>
            <p:ph type="body" sz="quarter" idx="20" hasCustomPrompt="1"/>
          </p:nvPr>
        </p:nvSpPr>
        <p:spPr>
          <a:xfrm>
            <a:off x="938856" y="5327975"/>
            <a:ext cx="2667418" cy="668021"/>
          </a:xfrm>
          <a:prstGeom prst="rect">
            <a:avLst/>
          </a:prstGeom>
        </p:spPr>
        <p:txBody>
          <a:bodyPr wrap="none">
            <a:spAutoFit/>
          </a:body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465" name="Data storage"/>
          <p:cNvSpPr>
            <a:spLocks noGrp="1"/>
          </p:cNvSpPr>
          <p:nvPr>
            <p:ph type="body" sz="quarter" idx="21" hasCustomPrompt="1"/>
          </p:nvPr>
        </p:nvSpPr>
        <p:spPr>
          <a:xfrm>
            <a:off x="4789598" y="4841762"/>
            <a:ext cx="1227773" cy="273051"/>
          </a:xfrm>
          <a:prstGeom prst="rect">
            <a:avLst/>
          </a:prstGeom>
        </p:spPr>
        <p:txBody>
          <a:bodyPr wrap="none">
            <a:spAutoFit/>
          </a:bodyPr>
          <a:lstStyle>
            <a:lvl1pPr marL="0" indent="0">
              <a:lnSpc>
                <a:spcPct val="90000"/>
              </a:lnSpc>
              <a:spcBef>
                <a:spcPct val="0"/>
              </a:spcBef>
              <a:buSzTx/>
              <a:buNone/>
              <a:defRPr sz="1500" b="1" spc="0">
                <a:solidFill>
                  <a:srgbClr val="44474F"/>
                </a:solidFill>
                <a:latin typeface="Raleway"/>
                <a:ea typeface="Raleway"/>
                <a:cs typeface="Raleway"/>
                <a:sym typeface="Raleway"/>
              </a:defRPr>
            </a:lvl1pPr>
          </a:lstStyle>
          <a:p>
            <a:r>
              <a:t>Data storage</a:t>
            </a:r>
          </a:p>
        </p:txBody>
      </p:sp>
      <p:sp>
        <p:nvSpPr>
          <p:cNvPr id="466" name="There are many variations of passages…"/>
          <p:cNvSpPr>
            <a:spLocks noGrp="1"/>
          </p:cNvSpPr>
          <p:nvPr>
            <p:ph type="body" sz="quarter" idx="22" hasCustomPrompt="1"/>
          </p:nvPr>
        </p:nvSpPr>
        <p:spPr>
          <a:xfrm>
            <a:off x="4791944" y="5327975"/>
            <a:ext cx="2667418" cy="668021"/>
          </a:xfrm>
          <a:prstGeom prst="rect">
            <a:avLst/>
          </a:prstGeom>
        </p:spPr>
        <p:txBody>
          <a:bodyPr wrap="none">
            <a:spAutoFit/>
          </a:body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467" name="Save your time"/>
          <p:cNvSpPr>
            <a:spLocks noGrp="1"/>
          </p:cNvSpPr>
          <p:nvPr>
            <p:ph type="body" sz="quarter" idx="23" hasCustomPrompt="1"/>
          </p:nvPr>
        </p:nvSpPr>
        <p:spPr>
          <a:xfrm>
            <a:off x="8637356" y="4841762"/>
            <a:ext cx="1398842" cy="273051"/>
          </a:xfrm>
          <a:prstGeom prst="rect">
            <a:avLst/>
          </a:prstGeom>
        </p:spPr>
        <p:txBody>
          <a:bodyPr wrap="none">
            <a:spAutoFit/>
          </a:bodyPr>
          <a:lstStyle>
            <a:lvl1pPr marL="0" indent="0">
              <a:lnSpc>
                <a:spcPct val="90000"/>
              </a:lnSpc>
              <a:spcBef>
                <a:spcPct val="0"/>
              </a:spcBef>
              <a:buSzTx/>
              <a:buNone/>
              <a:defRPr sz="1500" b="1" spc="0">
                <a:solidFill>
                  <a:srgbClr val="44474F"/>
                </a:solidFill>
                <a:latin typeface="Raleway"/>
                <a:ea typeface="Raleway"/>
                <a:cs typeface="Raleway"/>
                <a:sym typeface="Raleway"/>
              </a:defRPr>
            </a:lvl1pPr>
          </a:lstStyle>
          <a:p>
            <a:r>
              <a:t>Save your time</a:t>
            </a:r>
          </a:p>
        </p:txBody>
      </p:sp>
      <p:sp>
        <p:nvSpPr>
          <p:cNvPr id="468" name="There are many variations of passages…"/>
          <p:cNvSpPr>
            <a:spLocks noGrp="1"/>
          </p:cNvSpPr>
          <p:nvPr>
            <p:ph type="body" sz="quarter" idx="24" hasCustomPrompt="1"/>
          </p:nvPr>
        </p:nvSpPr>
        <p:spPr>
          <a:xfrm>
            <a:off x="8642686" y="5327975"/>
            <a:ext cx="2667418" cy="668021"/>
          </a:xfrm>
          <a:prstGeom prst="rect">
            <a:avLst/>
          </a:prstGeom>
        </p:spPr>
        <p:txBody>
          <a:bodyPr wrap="none">
            <a:spAutoFit/>
          </a:bodyPr>
          <a:lstStyle/>
          <a:p>
            <a:pPr marL="0" indent="0">
              <a:spcBef>
                <a:spcPts val="0"/>
              </a:spcBef>
              <a:buSzTx/>
              <a:buNone/>
            </a:pPr>
            <a:r>
              <a:t>There are many variations of passages</a:t>
            </a:r>
          </a:p>
          <a:p>
            <a:pPr marL="0" indent="0">
              <a:spcBef>
                <a:spcPts val="0"/>
              </a:spcBef>
              <a:buSzTx/>
              <a:buNone/>
            </a:pPr>
            <a:r>
              <a:t>Lorem Ipsum available but the majority</a:t>
            </a:r>
          </a:p>
          <a:p>
            <a:pPr marL="0" indent="0">
              <a:spcBef>
                <a:spcPts val="0"/>
              </a:spcBef>
              <a:buSzTx/>
              <a:buNone/>
            </a:pPr>
            <a:r>
              <a:t>have suffered alteration some form, by</a:t>
            </a:r>
          </a:p>
        </p:txBody>
      </p:sp>
      <p:sp>
        <p:nvSpPr>
          <p:cNvPr id="469" name="Line"/>
          <p:cNvSpPr/>
          <p:nvPr/>
        </p:nvSpPr>
        <p:spPr>
          <a:xfrm flipV="1">
            <a:off x="4107129" y="-158"/>
            <a:ext cx="1" cy="6858316"/>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470" name="Line"/>
          <p:cNvSpPr/>
          <p:nvPr/>
        </p:nvSpPr>
        <p:spPr>
          <a:xfrm flipV="1">
            <a:off x="8035244" y="-158"/>
            <a:ext cx="1" cy="6858316"/>
          </a:xfrm>
          <a:prstGeom prst="line">
            <a:avLst/>
          </a:prstGeom>
          <a:ln w="38100">
            <a:solidFill>
              <a:srgbClr val="E4E4E7"/>
            </a:solidFill>
            <a:miter lim="400000"/>
          </a:ln>
        </p:spPr>
        <p:txBody>
          <a:bodyPr lIns="25400" tIns="25400" rIns="25400" bIns="25400" anchor="ctr"/>
          <a:lstStyle/>
          <a:p>
            <a:pPr>
              <a:defRPr sz="3200"/>
            </a:pPr>
            <a:endParaRPr sz="1600"/>
          </a:p>
        </p:txBody>
      </p:sp>
      <p:sp>
        <p:nvSpPr>
          <p:cNvPr id="471" name="Slide Number"/>
          <p:cNvSpPr>
            <a:spLocks noGrp="1"/>
          </p:cNvSpPr>
          <p:nvPr>
            <p:ph type="sldNum" sz="quarter" idx="2"/>
          </p:nvPr>
        </p:nvSpPr>
        <p:spPr>
          <a:xfrm>
            <a:off x="4948092" y="327422"/>
            <a:ext cx="224737" cy="222251"/>
          </a:xfrm>
          <a:prstGeom prst="rect">
            <a:avLst/>
          </a:prstGeom>
        </p:spPr>
        <p:txBody>
          <a:bodyPr/>
          <a:lstStyle/>
          <a:p>
            <a:fld id="{86CB4B4D-7CA3-9044-876B-883B54F8677D}" type="slidenum">
              <a:rPr/>
              <a:t>‹#›</a:t>
            </a:fld>
            <a:endParaRPr/>
          </a:p>
        </p:txBody>
      </p:sp>
      <p:sp>
        <p:nvSpPr>
          <p:cNvPr id="17" name="Polygon"/>
          <p:cNvSpPr/>
          <p:nvPr userDrawn="1"/>
        </p:nvSpPr>
        <p:spPr>
          <a:xfrm>
            <a:off x="957975" y="810570"/>
            <a:ext cx="763836" cy="88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35634"/>
          </a:soli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457200">
              <a:lnSpc>
                <a:spcPct val="93000"/>
              </a:lnSpc>
              <a:defRPr sz="1800">
                <a:solidFill>
                  <a:srgbClr val="1F2025"/>
                </a:solidFill>
                <a:latin typeface="Raleway"/>
                <a:ea typeface="Raleway"/>
                <a:cs typeface="Raleway"/>
                <a:sym typeface="Raleway"/>
              </a:defRPr>
            </a:pPr>
            <a:endParaRPr sz="900"/>
          </a:p>
        </p:txBody>
      </p:sp>
      <p:sp>
        <p:nvSpPr>
          <p:cNvPr id="18" name="Polygon"/>
          <p:cNvSpPr/>
          <p:nvPr userDrawn="1"/>
        </p:nvSpPr>
        <p:spPr>
          <a:xfrm>
            <a:off x="4828944" y="810570"/>
            <a:ext cx="763836" cy="88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35634"/>
          </a:soli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457200">
              <a:lnSpc>
                <a:spcPct val="93000"/>
              </a:lnSpc>
              <a:defRPr sz="1800">
                <a:solidFill>
                  <a:srgbClr val="1F2025"/>
                </a:solidFill>
                <a:latin typeface="Raleway"/>
                <a:ea typeface="Raleway"/>
                <a:cs typeface="Raleway"/>
                <a:sym typeface="Raleway"/>
              </a:defRPr>
            </a:pPr>
            <a:endParaRPr sz="900"/>
          </a:p>
        </p:txBody>
      </p:sp>
      <p:sp>
        <p:nvSpPr>
          <p:cNvPr id="19" name="Polygon"/>
          <p:cNvSpPr/>
          <p:nvPr userDrawn="1"/>
        </p:nvSpPr>
        <p:spPr>
          <a:xfrm>
            <a:off x="8672166" y="801045"/>
            <a:ext cx="763836" cy="88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35634"/>
          </a:soli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457200">
              <a:lnSpc>
                <a:spcPct val="93000"/>
              </a:lnSpc>
              <a:defRPr sz="1800">
                <a:solidFill>
                  <a:srgbClr val="1F2025"/>
                </a:solidFill>
                <a:latin typeface="Raleway"/>
                <a:ea typeface="Raleway"/>
                <a:cs typeface="Raleway"/>
                <a:sym typeface="Raleway"/>
              </a:defRPr>
            </a:pPr>
            <a:endParaRPr sz="900"/>
          </a:p>
        </p:txBody>
      </p:sp>
      <p:sp>
        <p:nvSpPr>
          <p:cNvPr id="20" name="Polygon"/>
          <p:cNvSpPr/>
          <p:nvPr userDrawn="1"/>
        </p:nvSpPr>
        <p:spPr>
          <a:xfrm>
            <a:off x="957975" y="3742976"/>
            <a:ext cx="763836" cy="88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35634"/>
          </a:soli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457200">
              <a:lnSpc>
                <a:spcPct val="93000"/>
              </a:lnSpc>
              <a:defRPr sz="1800">
                <a:solidFill>
                  <a:srgbClr val="1F2025"/>
                </a:solidFill>
                <a:latin typeface="Raleway"/>
                <a:ea typeface="Raleway"/>
                <a:cs typeface="Raleway"/>
                <a:sym typeface="Raleway"/>
              </a:defRPr>
            </a:pPr>
            <a:endParaRPr sz="900"/>
          </a:p>
        </p:txBody>
      </p:sp>
      <p:sp>
        <p:nvSpPr>
          <p:cNvPr id="21" name="Polygon"/>
          <p:cNvSpPr/>
          <p:nvPr userDrawn="1"/>
        </p:nvSpPr>
        <p:spPr>
          <a:xfrm>
            <a:off x="4828944" y="3733451"/>
            <a:ext cx="763836" cy="88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35634"/>
          </a:soli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457200">
              <a:lnSpc>
                <a:spcPct val="93000"/>
              </a:lnSpc>
              <a:defRPr sz="1800">
                <a:solidFill>
                  <a:srgbClr val="1F2025"/>
                </a:solidFill>
                <a:latin typeface="Raleway"/>
                <a:ea typeface="Raleway"/>
                <a:cs typeface="Raleway"/>
                <a:sym typeface="Raleway"/>
              </a:defRPr>
            </a:pPr>
            <a:endParaRPr sz="900"/>
          </a:p>
        </p:txBody>
      </p:sp>
      <p:sp>
        <p:nvSpPr>
          <p:cNvPr id="22" name="Polygon"/>
          <p:cNvSpPr/>
          <p:nvPr userDrawn="1"/>
        </p:nvSpPr>
        <p:spPr>
          <a:xfrm>
            <a:off x="8672166" y="3733451"/>
            <a:ext cx="763836" cy="88200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435634"/>
          </a:solidFill>
          <a:ln w="12700">
            <a:miter lim="400000"/>
          </a:ln>
          <a:effectLst>
            <a:outerShdw blurRad="165100" dist="120225" dir="2705541" rotWithShape="0">
              <a:srgbClr val="A6AAA9">
                <a:alpha val="17801"/>
              </a:srgbClr>
            </a:outerShdw>
          </a:effectLst>
        </p:spPr>
        <p:txBody>
          <a:bodyPr lIns="25400" tIns="25400" rIns="25400" bIns="25400" anchor="ctr"/>
          <a:lstStyle/>
          <a:p>
            <a:pPr algn="l" defTabSz="457200">
              <a:lnSpc>
                <a:spcPct val="93000"/>
              </a:lnSpc>
              <a:defRPr sz="1800">
                <a:solidFill>
                  <a:srgbClr val="1F2025"/>
                </a:solidFill>
                <a:latin typeface="Raleway"/>
                <a:ea typeface="Raleway"/>
                <a:cs typeface="Raleway"/>
                <a:sym typeface="Raleway"/>
              </a:defRPr>
            </a:pPr>
            <a:endParaRPr sz="900"/>
          </a:p>
        </p:txBody>
      </p:sp>
    </p:spTree>
    <p:extLst>
      <p:ext uri="{BB962C8B-B14F-4D97-AF65-F5344CB8AC3E}">
        <p14:creationId xmlns:p14="http://schemas.microsoft.com/office/powerpoint/2010/main" val="7063979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194630" y="0"/>
            <a:ext cx="7997371" cy="6858000"/>
          </a:xfrm>
          <a:custGeom>
            <a:avLst/>
            <a:gdLst>
              <a:gd name="connsiteX0" fmla="*/ 0 w 7997371"/>
              <a:gd name="connsiteY0" fmla="*/ 0 h 6858000"/>
              <a:gd name="connsiteX1" fmla="*/ 7997371 w 7997371"/>
              <a:gd name="connsiteY1" fmla="*/ 0 h 6858000"/>
              <a:gd name="connsiteX2" fmla="*/ 7997371 w 7997371"/>
              <a:gd name="connsiteY2" fmla="*/ 6858000 h 6858000"/>
              <a:gd name="connsiteX3" fmla="*/ 0 w 799737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97371" h="6858000">
                <a:moveTo>
                  <a:pt x="0" y="0"/>
                </a:moveTo>
                <a:lnTo>
                  <a:pt x="7997371" y="0"/>
                </a:lnTo>
                <a:lnTo>
                  <a:pt x="7997371" y="6858000"/>
                </a:lnTo>
                <a:lnTo>
                  <a:pt x="0" y="6858000"/>
                </a:lnTo>
                <a:close/>
              </a:path>
            </a:pathLst>
          </a:custGeom>
        </p:spPr>
        <p:txBody>
          <a:bodyPr wrap="square">
            <a:noAutofit/>
          </a:bodyPr>
          <a:lstStyle>
            <a:lvl1pPr>
              <a:defRPr sz="1200"/>
            </a:lvl1pPr>
          </a:lstStyle>
          <a:p>
            <a:endParaRPr lang="en-ID"/>
          </a:p>
        </p:txBody>
      </p:sp>
    </p:spTree>
    <p:extLst>
      <p:ext uri="{BB962C8B-B14F-4D97-AF65-F5344CB8AC3E}">
        <p14:creationId xmlns:p14="http://schemas.microsoft.com/office/powerpoint/2010/main" val="301930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0"/>
            <a:ext cx="5856515" cy="6858000"/>
          </a:xfrm>
          <a:prstGeom prst="rect">
            <a:avLst/>
          </a:prstGeom>
          <a:solidFill>
            <a:schemeClr val="bg1">
              <a:lumMod val="95000"/>
            </a:schemeClr>
          </a:solidFill>
        </p:spPr>
        <p:txBody>
          <a:bodyPr>
            <a:normAutofit/>
          </a:bodyPr>
          <a:lstStyle>
            <a:lvl1pPr marL="0" indent="0">
              <a:buNone/>
              <a:defRPr sz="1500"/>
            </a:lvl1pPr>
          </a:lstStyle>
          <a:p>
            <a:endParaRPr lang="en-US"/>
          </a:p>
        </p:txBody>
      </p:sp>
      <p:sp>
        <p:nvSpPr>
          <p:cNvPr id="12" name="Title Placeholder 1"/>
          <p:cNvSpPr>
            <a:spLocks noGrp="1"/>
          </p:cNvSpPr>
          <p:nvPr>
            <p:ph type="title" hasCustomPrompt="1"/>
          </p:nvPr>
        </p:nvSpPr>
        <p:spPr>
          <a:xfrm>
            <a:off x="4767942" y="994231"/>
            <a:ext cx="4452257" cy="1248228"/>
          </a:xfrm>
          <a:prstGeom prst="rect">
            <a:avLst/>
          </a:prstGeom>
        </p:spPr>
        <p:txBody>
          <a:bodyPr vert="horz" lIns="91440" tIns="45720" rIns="91440" bIns="45720" rtlCol="0" anchor="t">
            <a:normAutofit/>
          </a:bodyPr>
          <a:lstStyle>
            <a:lvl1pPr algn="l">
              <a:defRPr sz="3700" b="1">
                <a:solidFill>
                  <a:schemeClr val="tx1"/>
                </a:solidFill>
                <a:latin typeface="Montserrat" panose="02000505000000020004" pitchFamily="2" charset="0"/>
              </a:defRPr>
            </a:lvl1pPr>
          </a:lstStyle>
          <a:p>
            <a:r>
              <a:rPr lang="en-US"/>
              <a:t>Write Project Tittle Here</a:t>
            </a:r>
          </a:p>
        </p:txBody>
      </p:sp>
    </p:spTree>
    <p:extLst>
      <p:ext uri="{BB962C8B-B14F-4D97-AF65-F5344CB8AC3E}">
        <p14:creationId xmlns:p14="http://schemas.microsoft.com/office/powerpoint/2010/main" val="336288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CFBC35-9036-439D-ABDA-8E39D8E3904A}" type="datetime1">
              <a:rPr lang="zh-CN" altLang="en-US" smtClean="0"/>
              <a:t>2021/5/14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01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0 w 12482945"/>
              <a:gd name="connsiteY0" fmla="*/ 0 h 6858000"/>
              <a:gd name="connsiteX1" fmla="*/ 12482945 w 12482945"/>
              <a:gd name="connsiteY1" fmla="*/ 0 h 6858000"/>
              <a:gd name="connsiteX2" fmla="*/ 12482945 w 12482945"/>
              <a:gd name="connsiteY2" fmla="*/ 6858000 h 6858000"/>
              <a:gd name="connsiteX3" fmla="*/ 0 w 1248294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482945" h="6858000">
                <a:moveTo>
                  <a:pt x="0" y="0"/>
                </a:moveTo>
                <a:lnTo>
                  <a:pt x="12482945" y="0"/>
                </a:lnTo>
                <a:lnTo>
                  <a:pt x="12482945"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291234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884219"/>
            <a:ext cx="3048000" cy="4557857"/>
          </a:xfrm>
          <a:custGeom>
            <a:avLst/>
            <a:gdLst>
              <a:gd name="connsiteX0" fmla="*/ 0 w 3048000"/>
              <a:gd name="connsiteY0" fmla="*/ 0 h 4557857"/>
              <a:gd name="connsiteX1" fmla="*/ 3048000 w 3048000"/>
              <a:gd name="connsiteY1" fmla="*/ 0 h 4557857"/>
              <a:gd name="connsiteX2" fmla="*/ 3048000 w 3048000"/>
              <a:gd name="connsiteY2" fmla="*/ 4557857 h 4557857"/>
              <a:gd name="connsiteX3" fmla="*/ 0 w 3048000"/>
              <a:gd name="connsiteY3" fmla="*/ 4557857 h 4557857"/>
            </a:gdLst>
            <a:ahLst/>
            <a:cxnLst>
              <a:cxn ang="0">
                <a:pos x="connsiteX0" y="connsiteY0"/>
              </a:cxn>
              <a:cxn ang="0">
                <a:pos x="connsiteX1" y="connsiteY1"/>
              </a:cxn>
              <a:cxn ang="0">
                <a:pos x="connsiteX2" y="connsiteY2"/>
              </a:cxn>
              <a:cxn ang="0">
                <a:pos x="connsiteX3" y="connsiteY3"/>
              </a:cxn>
            </a:cxnLst>
            <a:rect l="l" t="t" r="r" b="b"/>
            <a:pathLst>
              <a:path w="3048000" h="4557857">
                <a:moveTo>
                  <a:pt x="0" y="0"/>
                </a:moveTo>
                <a:lnTo>
                  <a:pt x="3048000" y="0"/>
                </a:lnTo>
                <a:lnTo>
                  <a:pt x="3048000" y="4557857"/>
                </a:lnTo>
                <a:lnTo>
                  <a:pt x="0" y="4557857"/>
                </a:lnTo>
                <a:close/>
              </a:path>
            </a:pathLst>
          </a:custGeom>
        </p:spPr>
        <p:txBody>
          <a:bodyPr wrap="square">
            <a:noAutofit/>
          </a:bodyPr>
          <a:lstStyle/>
          <a:p>
            <a:endParaRPr lang="en-ID"/>
          </a:p>
        </p:txBody>
      </p:sp>
    </p:spTree>
    <p:extLst>
      <p:ext uri="{BB962C8B-B14F-4D97-AF65-F5344CB8AC3E}">
        <p14:creationId xmlns:p14="http://schemas.microsoft.com/office/powerpoint/2010/main" val="577009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 y="1"/>
            <a:ext cx="12192000" cy="6857999"/>
          </a:xfrm>
          <a:custGeom>
            <a:avLst/>
            <a:gdLst>
              <a:gd name="connsiteX0" fmla="*/ 845127 w 12192000"/>
              <a:gd name="connsiteY0" fmla="*/ 1080654 h 6857999"/>
              <a:gd name="connsiteX1" fmla="*/ 845127 w 12192000"/>
              <a:gd name="connsiteY1" fmla="*/ 5680363 h 6857999"/>
              <a:gd name="connsiteX2" fmla="*/ 6096000 w 12192000"/>
              <a:gd name="connsiteY2" fmla="*/ 5680363 h 6857999"/>
              <a:gd name="connsiteX3" fmla="*/ 6096000 w 12192000"/>
              <a:gd name="connsiteY3" fmla="*/ 1080654 h 6857999"/>
              <a:gd name="connsiteX4" fmla="*/ 0 w 12192000"/>
              <a:gd name="connsiteY4" fmla="*/ 0 h 6857999"/>
              <a:gd name="connsiteX5" fmla="*/ 12192000 w 12192000"/>
              <a:gd name="connsiteY5" fmla="*/ 0 h 6857999"/>
              <a:gd name="connsiteX6" fmla="*/ 12192000 w 12192000"/>
              <a:gd name="connsiteY6" fmla="*/ 6857999 h 6857999"/>
              <a:gd name="connsiteX7" fmla="*/ 0 w 12192000"/>
              <a:gd name="connsiteY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7999">
                <a:moveTo>
                  <a:pt x="845127" y="1080654"/>
                </a:moveTo>
                <a:lnTo>
                  <a:pt x="845127" y="5680363"/>
                </a:lnTo>
                <a:lnTo>
                  <a:pt x="6096000" y="5680363"/>
                </a:lnTo>
                <a:lnTo>
                  <a:pt x="6096000" y="1080654"/>
                </a:lnTo>
                <a:close/>
                <a:moveTo>
                  <a:pt x="0" y="0"/>
                </a:moveTo>
                <a:lnTo>
                  <a:pt x="12192000" y="0"/>
                </a:lnTo>
                <a:lnTo>
                  <a:pt x="12192000" y="6857999"/>
                </a:lnTo>
                <a:lnTo>
                  <a:pt x="0" y="6857999"/>
                </a:lnTo>
                <a:close/>
              </a:path>
            </a:pathLst>
          </a:custGeom>
        </p:spPr>
        <p:txBody>
          <a:bodyPr wrap="square">
            <a:noAutofit/>
          </a:bodyPr>
          <a:lstStyle/>
          <a:p>
            <a:endParaRPr lang="en-ID"/>
          </a:p>
        </p:txBody>
      </p:sp>
    </p:spTree>
    <p:extLst>
      <p:ext uri="{BB962C8B-B14F-4D97-AF65-F5344CB8AC3E}">
        <p14:creationId xmlns:p14="http://schemas.microsoft.com/office/powerpoint/2010/main" val="12637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22073"/>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ID"/>
          </a:p>
        </p:txBody>
      </p:sp>
      <p:sp>
        <p:nvSpPr>
          <p:cNvPr id="12" name="Picture Placeholder 11"/>
          <p:cNvSpPr>
            <a:spLocks noGrp="1"/>
          </p:cNvSpPr>
          <p:nvPr>
            <p:ph type="pic" sz="quarter" idx="11"/>
          </p:nvPr>
        </p:nvSpPr>
        <p:spPr>
          <a:xfrm>
            <a:off x="6096000" y="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p:spPr>
        <p:txBody>
          <a:bodyPr wrap="square">
            <a:noAutofit/>
          </a:bodyPr>
          <a:lstStyle/>
          <a:p>
            <a:endParaRPr lang="en-ID"/>
          </a:p>
        </p:txBody>
      </p:sp>
    </p:spTree>
    <p:extLst>
      <p:ext uri="{BB962C8B-B14F-4D97-AF65-F5344CB8AC3E}">
        <p14:creationId xmlns:p14="http://schemas.microsoft.com/office/powerpoint/2010/main" val="2739747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84681" y="3056021"/>
            <a:ext cx="3477492" cy="3477492"/>
          </a:xfrm>
          <a:custGeom>
            <a:avLst/>
            <a:gdLst>
              <a:gd name="connsiteX0" fmla="*/ 1738746 w 3477492"/>
              <a:gd name="connsiteY0" fmla="*/ 0 h 3477492"/>
              <a:gd name="connsiteX1" fmla="*/ 3477492 w 3477492"/>
              <a:gd name="connsiteY1" fmla="*/ 1738746 h 3477492"/>
              <a:gd name="connsiteX2" fmla="*/ 1738746 w 3477492"/>
              <a:gd name="connsiteY2" fmla="*/ 3477492 h 3477492"/>
              <a:gd name="connsiteX3" fmla="*/ 0 w 3477492"/>
              <a:gd name="connsiteY3" fmla="*/ 1738746 h 3477492"/>
              <a:gd name="connsiteX4" fmla="*/ 1738746 w 3477492"/>
              <a:gd name="connsiteY4" fmla="*/ 0 h 347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7492" h="3477492">
                <a:moveTo>
                  <a:pt x="1738746" y="0"/>
                </a:moveTo>
                <a:cubicBezTo>
                  <a:pt x="2699029" y="0"/>
                  <a:pt x="3477492" y="778463"/>
                  <a:pt x="3477492" y="1738746"/>
                </a:cubicBezTo>
                <a:cubicBezTo>
                  <a:pt x="3477492" y="2699029"/>
                  <a:pt x="2699029" y="3477492"/>
                  <a:pt x="1738746" y="3477492"/>
                </a:cubicBezTo>
                <a:cubicBezTo>
                  <a:pt x="778463" y="3477492"/>
                  <a:pt x="0" y="2699029"/>
                  <a:pt x="0" y="1738746"/>
                </a:cubicBezTo>
                <a:cubicBezTo>
                  <a:pt x="0" y="778463"/>
                  <a:pt x="778463" y="0"/>
                  <a:pt x="1738746" y="0"/>
                </a:cubicBezTo>
                <a:close/>
              </a:path>
            </a:pathLst>
          </a:custGeom>
        </p:spPr>
        <p:txBody>
          <a:bodyPr wrap="square">
            <a:noAutofit/>
          </a:bodyPr>
          <a:lstStyle/>
          <a:p>
            <a:endParaRPr lang="en-ID"/>
          </a:p>
        </p:txBody>
      </p:sp>
      <p:sp>
        <p:nvSpPr>
          <p:cNvPr id="13" name="Picture Placeholder 12"/>
          <p:cNvSpPr>
            <a:spLocks noGrp="1"/>
          </p:cNvSpPr>
          <p:nvPr>
            <p:ph type="pic" sz="quarter" idx="11"/>
          </p:nvPr>
        </p:nvSpPr>
        <p:spPr>
          <a:xfrm>
            <a:off x="526474" y="0"/>
            <a:ext cx="4156363" cy="6858000"/>
          </a:xfrm>
          <a:custGeom>
            <a:avLst/>
            <a:gdLst>
              <a:gd name="connsiteX0" fmla="*/ 0 w 4156363"/>
              <a:gd name="connsiteY0" fmla="*/ 0 h 6858000"/>
              <a:gd name="connsiteX1" fmla="*/ 4156363 w 4156363"/>
              <a:gd name="connsiteY1" fmla="*/ 0 h 6858000"/>
              <a:gd name="connsiteX2" fmla="*/ 4156363 w 4156363"/>
              <a:gd name="connsiteY2" fmla="*/ 6858000 h 6858000"/>
              <a:gd name="connsiteX3" fmla="*/ 0 w 41563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56363" h="6858000">
                <a:moveTo>
                  <a:pt x="0" y="0"/>
                </a:moveTo>
                <a:lnTo>
                  <a:pt x="4156363" y="0"/>
                </a:lnTo>
                <a:lnTo>
                  <a:pt x="4156363" y="6858000"/>
                </a:lnTo>
                <a:lnTo>
                  <a:pt x="0" y="6858000"/>
                </a:lnTo>
                <a:close/>
              </a:path>
            </a:pathLst>
          </a:custGeom>
        </p:spPr>
        <p:txBody>
          <a:bodyPr wrap="square">
            <a:noAutofit/>
          </a:bodyPr>
          <a:lstStyle/>
          <a:p>
            <a:endParaRPr lang="en-ID"/>
          </a:p>
        </p:txBody>
      </p:sp>
    </p:spTree>
    <p:extLst>
      <p:ext uri="{BB962C8B-B14F-4D97-AF65-F5344CB8AC3E}">
        <p14:creationId xmlns:p14="http://schemas.microsoft.com/office/powerpoint/2010/main" val="14821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1822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35634"/>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3E281-1BA7-4557-AF3B-6BF3D6B8A687}" type="datetime1">
              <a:rPr lang="zh-CN" altLang="en-US" smtClean="0"/>
              <a:t>2021/5/14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54" r:id="rId1"/>
    <p:sldLayoutId id="2147483655" r:id="rId2"/>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939E2-984E-4139-9AEE-1A5343175314}" type="datetime1">
              <a:rPr lang="zh-CN" altLang="en-US" smtClean="0"/>
              <a:t>2021/5/14</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1860A-3A73-4035-92DA-1C2AE0906083}" type="slidenum">
              <a:rPr lang="en-ID" smtClean="0"/>
              <a:t>‹#›</a:t>
            </a:fld>
            <a:endParaRPr lang="en-ID"/>
          </a:p>
        </p:txBody>
      </p:sp>
    </p:spTree>
    <p:extLst>
      <p:ext uri="{BB962C8B-B14F-4D97-AF65-F5344CB8AC3E}">
        <p14:creationId xmlns:p14="http://schemas.microsoft.com/office/powerpoint/2010/main" val="2174497937"/>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 name="Rectangle 12">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descr="建筑与房屋的城市空拍图&#10;&#10;描述已自动生成">
            <a:extLst>
              <a:ext uri="{FF2B5EF4-FFF2-40B4-BE49-F238E27FC236}">
                <a16:creationId xmlns:a16="http://schemas.microsoft.com/office/drawing/2014/main" id="{CE14DD0E-752F-4A4D-810A-FA89D9C7B258}"/>
              </a:ext>
            </a:extLst>
          </p:cNvPr>
          <p:cNvPicPr>
            <a:picLocks noChangeAspect="1"/>
          </p:cNvPicPr>
          <p:nvPr/>
        </p:nvPicPr>
        <p:blipFill rotWithShape="1">
          <a:blip r:embed="rId2">
            <a:extLst>
              <a:ext uri="{28A0092B-C50C-407E-A947-70E740481C1C}">
                <a14:useLocalDpi xmlns:a14="http://schemas.microsoft.com/office/drawing/2010/main" val="0"/>
              </a:ext>
            </a:extLst>
          </a:blip>
          <a:srcRect t="14894"/>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38" name="Group 14">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6" name="Freeform: Shape 15">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 name="组合 47">
            <a:extLst>
              <a:ext uri="{FF2B5EF4-FFF2-40B4-BE49-F238E27FC236}">
                <a16:creationId xmlns:a16="http://schemas.microsoft.com/office/drawing/2014/main" id="{18EDDA98-B3F0-42FD-8831-F4A410EFB840}"/>
              </a:ext>
            </a:extLst>
          </p:cNvPr>
          <p:cNvGrpSpPr/>
          <p:nvPr/>
        </p:nvGrpSpPr>
        <p:grpSpPr>
          <a:xfrm>
            <a:off x="910907" y="4020264"/>
            <a:ext cx="10370185" cy="2620614"/>
            <a:chOff x="5765" y="6820"/>
            <a:chExt cx="16331" cy="2192"/>
          </a:xfrm>
        </p:grpSpPr>
        <p:sp>
          <p:nvSpPr>
            <p:cNvPr id="49" name="TextBox 63">
              <a:extLst>
                <a:ext uri="{FF2B5EF4-FFF2-40B4-BE49-F238E27FC236}">
                  <a16:creationId xmlns:a16="http://schemas.microsoft.com/office/drawing/2014/main" id="{838D8AED-DB3F-4737-8FBF-3993D23AD8AF}"/>
                </a:ext>
              </a:extLst>
            </p:cNvPr>
            <p:cNvSpPr txBox="1"/>
            <p:nvPr/>
          </p:nvSpPr>
          <p:spPr>
            <a:xfrm>
              <a:off x="5765" y="6820"/>
              <a:ext cx="16331" cy="1004"/>
            </a:xfrm>
            <a:prstGeom prst="rect">
              <a:avLst/>
            </a:prstGeom>
            <a:noFill/>
          </p:spPr>
          <p:txBody>
            <a:bodyPr wrap="square" rtlCol="0">
              <a:spAutoFit/>
            </a:bodyPr>
            <a:lstStyle/>
            <a:p>
              <a:pPr algn="ctr"/>
              <a:r>
                <a:rPr lang="en-US" sz="3600" b="1" dirty="0">
                  <a:solidFill>
                    <a:schemeClr val="bg1"/>
                  </a:solidFill>
                  <a:latin typeface="+mj-lt"/>
                </a:rPr>
                <a:t>Optimization of Roof Greening Spatial Planning to Cool Down the Summer of the City</a:t>
              </a:r>
            </a:p>
          </p:txBody>
        </p:sp>
        <p:sp>
          <p:nvSpPr>
            <p:cNvPr id="50" name="TextBox 64">
              <a:extLst>
                <a:ext uri="{FF2B5EF4-FFF2-40B4-BE49-F238E27FC236}">
                  <a16:creationId xmlns:a16="http://schemas.microsoft.com/office/drawing/2014/main" id="{F257C464-8949-4164-AB6E-5AB766A8F282}"/>
                </a:ext>
              </a:extLst>
            </p:cNvPr>
            <p:cNvSpPr txBox="1"/>
            <p:nvPr/>
          </p:nvSpPr>
          <p:spPr>
            <a:xfrm>
              <a:off x="9820" y="7905"/>
              <a:ext cx="8220" cy="1107"/>
            </a:xfrm>
            <a:prstGeom prst="rect">
              <a:avLst/>
            </a:prstGeom>
            <a:noFill/>
          </p:spPr>
          <p:txBody>
            <a:bodyPr wrap="square" rtlCol="0">
              <a:spAutoFit/>
            </a:bodyPr>
            <a:lstStyle/>
            <a:p>
              <a:pPr algn="ctr">
                <a:lnSpc>
                  <a:spcPct val="150000"/>
                </a:lnSpc>
              </a:pPr>
              <a:r>
                <a:rPr lang="en-US" sz="2000" dirty="0">
                  <a:solidFill>
                    <a:schemeClr val="bg1"/>
                  </a:solidFill>
                  <a:ea typeface="Lato" panose="020F0502020204030203" pitchFamily="34" charset="0"/>
                  <a:cs typeface="Lato" panose="020F0502020204030203" pitchFamily="34" charset="0"/>
                </a:rPr>
                <a:t>ESPM MP</a:t>
              </a:r>
              <a:r>
                <a:rPr lang="en-US" altLang="zh-CN" sz="2000" dirty="0">
                  <a:solidFill>
                    <a:schemeClr val="bg1"/>
                  </a:solidFill>
                  <a:ea typeface="Lato" panose="020F0502020204030203" pitchFamily="34" charset="0"/>
                  <a:cs typeface="Lato" panose="020F0502020204030203" pitchFamily="34" charset="0"/>
                </a:rPr>
                <a:t>hil 1</a:t>
              </a:r>
              <a:r>
                <a:rPr lang="en-US" altLang="zh-CN" sz="2000" baseline="30000" dirty="0">
                  <a:solidFill>
                    <a:schemeClr val="bg1"/>
                  </a:solidFill>
                  <a:ea typeface="Lato" panose="020F0502020204030203" pitchFamily="34" charset="0"/>
                  <a:cs typeface="Lato" panose="020F0502020204030203" pitchFamily="34" charset="0"/>
                </a:rPr>
                <a:t>st</a:t>
              </a:r>
              <a:r>
                <a:rPr lang="en-US" altLang="zh-CN" sz="2000" dirty="0">
                  <a:solidFill>
                    <a:schemeClr val="bg1"/>
                  </a:solidFill>
                  <a:ea typeface="Lato" panose="020F0502020204030203" pitchFamily="34" charset="0"/>
                  <a:cs typeface="Lato" panose="020F0502020204030203" pitchFamily="34" charset="0"/>
                </a:rPr>
                <a:t> Year	Ruby Qinru ZHUANG</a:t>
              </a:r>
            </a:p>
            <a:p>
              <a:pPr algn="ctr">
                <a:lnSpc>
                  <a:spcPct val="150000"/>
                </a:lnSpc>
              </a:pPr>
              <a:r>
                <a:rPr lang="en-US" altLang="zh-CN" sz="2000" dirty="0">
                  <a:solidFill>
                    <a:schemeClr val="bg1"/>
                  </a:solidFill>
                  <a:ea typeface="Lato" panose="020F0502020204030203" pitchFamily="34" charset="0"/>
                  <a:cs typeface="Lato" panose="020F0502020204030203" pitchFamily="34" charset="0"/>
                </a:rPr>
                <a:t>Supervisor: Zhongming Lu</a:t>
              </a:r>
            </a:p>
            <a:p>
              <a:pPr algn="ctr"/>
              <a:r>
                <a:rPr lang="en-US" altLang="zh-CN" sz="2000" dirty="0">
                  <a:solidFill>
                    <a:schemeClr val="bg1"/>
                  </a:solidFill>
                  <a:latin typeface="Garamond" panose="02020404030301010803" pitchFamily="18" charset="0"/>
                  <a:ea typeface="Lato" panose="020F0502020204030203" pitchFamily="34" charset="0"/>
                  <a:cs typeface="Lato" panose="020F0502020204030203" pitchFamily="34" charset="0"/>
                </a:rPr>
                <a:t> </a:t>
              </a:r>
              <a:endParaRPr lang="en-US" sz="2000" dirty="0">
                <a:solidFill>
                  <a:schemeClr val="bg1"/>
                </a:solidFill>
                <a:latin typeface="Garamond" panose="02020404030301010803" pitchFamily="18"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139566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标题 19"/>
          <p:cNvSpPr>
            <a:spLocks noGrp="1"/>
          </p:cNvSpPr>
          <p:nvPr>
            <p:ph type="title"/>
          </p:nvPr>
        </p:nvSpPr>
        <p:spPr>
          <a:xfrm>
            <a:off x="414112" y="0"/>
            <a:ext cx="10515600" cy="1306443"/>
          </a:xfrm>
        </p:spPr>
        <p:txBody>
          <a:bodyPr vert="horz" lIns="91440" tIns="45720" rIns="91440" bIns="45720" rtlCol="0" anchor="ctr">
            <a:normAutofit/>
          </a:bodyPr>
          <a:lstStyle/>
          <a:p>
            <a:r>
              <a:rPr lang="en-US" altLang="zh-CN" sz="2900" dirty="0">
                <a:solidFill>
                  <a:schemeClr val="tx1"/>
                </a:solidFill>
              </a:rPr>
              <a:t>04. Result —— Overall Cooling Effects</a:t>
            </a:r>
          </a:p>
        </p:txBody>
      </p:sp>
      <p:sp>
        <p:nvSpPr>
          <p:cNvPr id="3" name="Rectangle 3">
            <a:extLst>
              <a:ext uri="{FF2B5EF4-FFF2-40B4-BE49-F238E27FC236}">
                <a16:creationId xmlns:a16="http://schemas.microsoft.com/office/drawing/2014/main" id="{7A4702E8-925B-462A-9161-171CF7759C7D}"/>
              </a:ext>
            </a:extLst>
          </p:cNvPr>
          <p:cNvSpPr>
            <a:spLocks noChangeArrowheads="1"/>
          </p:cNvSpPr>
          <p:nvPr/>
        </p:nvSpPr>
        <p:spPr bwMode="auto">
          <a:xfrm>
            <a:off x="6400801" y="6222542"/>
            <a:ext cx="544957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Figure 5. The change of mean air temperatures along with the percentages of roof greening coverage: to </a:t>
            </a:r>
            <a:r>
              <a:rPr lang="en-US" altLang="en-US" sz="1100" dirty="0" err="1">
                <a:solidFill>
                  <a:srgbClr val="000000"/>
                </a:solidFill>
                <a:latin typeface="Calibri" panose="020F0502020204030204" pitchFamily="34" charset="0"/>
                <a:ea typeface="等线" panose="02010600030101010101" pitchFamily="2" charset="-122"/>
                <a:cs typeface="Calibri" panose="020F0502020204030204" pitchFamily="34" charset="0"/>
              </a:rPr>
              <a:t>max</a:t>
            </a:r>
            <a:r>
              <a:rPr lang="en-US" altLang="zh-CN" sz="1100" dirty="0" err="1">
                <a:solidFill>
                  <a:srgbClr val="000000"/>
                </a:solidFill>
                <a:latin typeface="Calibri" panose="020F0502020204030204" pitchFamily="34" charset="0"/>
                <a:ea typeface="等线" panose="02010600030101010101" pitchFamily="2" charset="-122"/>
                <a:cs typeface="Calibri" panose="020F0502020204030204" pitchFamily="34" charset="0"/>
              </a:rPr>
              <a:t>mi</a:t>
            </a:r>
            <a:r>
              <a:rPr lang="en-US" altLang="en-US" sz="1100" dirty="0" err="1">
                <a:solidFill>
                  <a:srgbClr val="000000"/>
                </a:solidFill>
                <a:latin typeface="Calibri" panose="020F0502020204030204" pitchFamily="34" charset="0"/>
                <a:ea typeface="等线" panose="02010600030101010101" pitchFamily="2" charset="-122"/>
                <a:cs typeface="Calibri" panose="020F0502020204030204" pitchFamily="34" charset="0"/>
              </a:rPr>
              <a:t>ze</a:t>
            </a: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 the mean air temperature reduction (grey line); to minimize the heat exposure (orange line); and the randomly distributed roof greening (blue line).  </a:t>
            </a:r>
          </a:p>
        </p:txBody>
      </p:sp>
      <p:pic>
        <p:nvPicPr>
          <p:cNvPr id="9217" name="Picture 5">
            <a:extLst>
              <a:ext uri="{FF2B5EF4-FFF2-40B4-BE49-F238E27FC236}">
                <a16:creationId xmlns:a16="http://schemas.microsoft.com/office/drawing/2014/main" id="{52CA62A0-F87C-4CA5-9998-A0194FD1DD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11" b="-2"/>
          <a:stretch/>
        </p:blipFill>
        <p:spPr bwMode="auto">
          <a:xfrm>
            <a:off x="6019858" y="2094233"/>
            <a:ext cx="5995348" cy="41050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a:extLst>
              <a:ext uri="{FF2B5EF4-FFF2-40B4-BE49-F238E27FC236}">
                <a16:creationId xmlns:a16="http://schemas.microsoft.com/office/drawing/2014/main" id="{E0880203-B3CC-44C9-A84B-2AE20E31B8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423" y="2344058"/>
            <a:ext cx="5356690" cy="3650696"/>
          </a:xfrm>
          <a:prstGeom prst="rect">
            <a:avLst/>
          </a:prstGeom>
          <a:noFill/>
          <a:ln>
            <a:noFill/>
          </a:ln>
        </p:spPr>
      </p:pic>
      <p:sp>
        <p:nvSpPr>
          <p:cNvPr id="19" name="文本框 18">
            <a:extLst>
              <a:ext uri="{FF2B5EF4-FFF2-40B4-BE49-F238E27FC236}">
                <a16:creationId xmlns:a16="http://schemas.microsoft.com/office/drawing/2014/main" id="{2DDDB213-84F7-4E88-A5D3-FBA9AF54DD3A}"/>
              </a:ext>
            </a:extLst>
          </p:cNvPr>
          <p:cNvSpPr txBox="1"/>
          <p:nvPr/>
        </p:nvSpPr>
        <p:spPr>
          <a:xfrm>
            <a:off x="492529" y="1258716"/>
            <a:ext cx="10923617" cy="923330"/>
          </a:xfrm>
          <a:prstGeom prst="rect">
            <a:avLst/>
          </a:prstGeom>
          <a:noFill/>
        </p:spPr>
        <p:txBody>
          <a:bodyPr wrap="square" rtlCol="0">
            <a:spAutoFit/>
          </a:bodyPr>
          <a:lstStyle/>
          <a:p>
            <a:pPr marL="285750" indent="-285750">
              <a:buClr>
                <a:schemeClr val="tx1"/>
              </a:buClr>
              <a:buFont typeface="Wingdings" panose="05000000000000000000" pitchFamily="2" charset="2"/>
              <a:buChar char="§"/>
            </a:pPr>
            <a:r>
              <a:rPr lang="en-HK" sz="1800" dirty="0">
                <a:solidFill>
                  <a:srgbClr val="000000"/>
                </a:solidFill>
                <a:effectLst/>
                <a:latin typeface="Calibri" panose="020F0502020204030204" pitchFamily="34" charset="0"/>
                <a:ea typeface="等线" panose="02010600030101010101" pitchFamily="2" charset="-122"/>
              </a:rPr>
              <a:t>With 100% green roof, </a:t>
            </a:r>
            <a:r>
              <a:rPr lang="en-US" sz="1800" dirty="0">
                <a:solidFill>
                  <a:srgbClr val="000000"/>
                </a:solidFill>
                <a:effectLst/>
                <a:latin typeface="Calibri" panose="020F0502020204030204" pitchFamily="34" charset="0"/>
                <a:ea typeface="等线" panose="02010600030101010101" pitchFamily="2" charset="-122"/>
              </a:rPr>
              <a:t>the mean air temperature decreases by 0.62℃.</a:t>
            </a:r>
            <a:endParaRPr lang="en-HK" sz="1800" dirty="0">
              <a:solidFill>
                <a:srgbClr val="000000"/>
              </a:solidFill>
              <a:effectLst/>
              <a:latin typeface="Calibri" panose="020F0502020204030204" pitchFamily="34" charset="0"/>
              <a:ea typeface="等线" panose="02010600030101010101" pitchFamily="2" charset="-122"/>
            </a:endParaRPr>
          </a:p>
          <a:p>
            <a:pPr marL="285750" indent="-285750">
              <a:buClr>
                <a:schemeClr val="tx1"/>
              </a:buClr>
              <a:buFont typeface="Wingdings" panose="05000000000000000000" pitchFamily="2" charset="2"/>
              <a:buChar char="§"/>
            </a:pPr>
            <a:r>
              <a:rPr lang="en-HK" sz="1800" dirty="0">
                <a:solidFill>
                  <a:srgbClr val="000000"/>
                </a:solidFill>
                <a:effectLst/>
                <a:latin typeface="Calibri" panose="020F0502020204030204" pitchFamily="34" charset="0"/>
                <a:ea typeface="等线" panose="02010600030101010101" pitchFamily="2" charset="-122"/>
              </a:rPr>
              <a:t>Optimization </a:t>
            </a:r>
            <a:r>
              <a:rPr lang="en-US" sz="1800" dirty="0">
                <a:solidFill>
                  <a:srgbClr val="000000"/>
                </a:solidFill>
                <a:effectLst/>
                <a:latin typeface="Calibri" panose="020F0502020204030204" pitchFamily="34" charset="0"/>
                <a:ea typeface="等线" panose="02010600030101010101" pitchFamily="2" charset="-122"/>
              </a:rPr>
              <a:t>has </a:t>
            </a:r>
            <a:r>
              <a:rPr lang="en-US" altLang="zh-CN" sz="1800" dirty="0">
                <a:solidFill>
                  <a:srgbClr val="000000"/>
                </a:solidFill>
                <a:effectLst/>
                <a:latin typeface="Calibri" panose="020F0502020204030204" pitchFamily="34" charset="0"/>
                <a:ea typeface="等线" panose="02010600030101010101" pitchFamily="2" charset="-122"/>
              </a:rPr>
              <a:t>more prominent effect f</a:t>
            </a:r>
            <a:r>
              <a:rPr lang="en-HK" sz="1800" dirty="0">
                <a:solidFill>
                  <a:srgbClr val="000000"/>
                </a:solidFill>
                <a:effectLst/>
                <a:latin typeface="Calibri" panose="020F0502020204030204" pitchFamily="34" charset="0"/>
                <a:ea typeface="等线" panose="02010600030101010101" pitchFamily="2" charset="-122"/>
              </a:rPr>
              <a:t>or roof greening ranging </a:t>
            </a:r>
            <a:r>
              <a:rPr lang="en-US" altLang="zh-CN" sz="1800" dirty="0">
                <a:solidFill>
                  <a:srgbClr val="000000"/>
                </a:solidFill>
                <a:effectLst/>
                <a:latin typeface="Calibri" panose="020F0502020204030204" pitchFamily="34" charset="0"/>
                <a:ea typeface="等线" panose="02010600030101010101" pitchFamily="2" charset="-122"/>
              </a:rPr>
              <a:t>from </a:t>
            </a:r>
            <a:r>
              <a:rPr lang="en-HK" sz="1800" dirty="0">
                <a:solidFill>
                  <a:srgbClr val="000000"/>
                </a:solidFill>
                <a:effectLst/>
                <a:latin typeface="Calibri" panose="020F0502020204030204" pitchFamily="34" charset="0"/>
                <a:ea typeface="等线" panose="02010600030101010101" pitchFamily="2" charset="-122"/>
              </a:rPr>
              <a:t>30% and 70%. </a:t>
            </a:r>
          </a:p>
          <a:p>
            <a:pPr marL="285750" indent="-285750">
              <a:buClr>
                <a:schemeClr val="tx1"/>
              </a:buClr>
              <a:buFont typeface="Wingdings" panose="05000000000000000000" pitchFamily="2" charset="2"/>
              <a:buChar char="§"/>
            </a:pPr>
            <a:r>
              <a:rPr lang="en-HK" sz="1800" dirty="0">
                <a:solidFill>
                  <a:srgbClr val="000000"/>
                </a:solidFill>
                <a:effectLst/>
                <a:latin typeface="Calibri" panose="020F0502020204030204" pitchFamily="34" charset="0"/>
                <a:ea typeface="等线" panose="02010600030101010101" pitchFamily="2" charset="-122"/>
              </a:rPr>
              <a:t>Marginal reduction of mean air temperature is larger for roof greening coverage over 40%.</a:t>
            </a:r>
            <a:endParaRPr lang="en-US" dirty="0">
              <a:solidFill>
                <a:srgbClr val="000000"/>
              </a:solidFill>
            </a:endParaRPr>
          </a:p>
        </p:txBody>
      </p:sp>
      <p:sp>
        <p:nvSpPr>
          <p:cNvPr id="22" name="文本框 21">
            <a:extLst>
              <a:ext uri="{FF2B5EF4-FFF2-40B4-BE49-F238E27FC236}">
                <a16:creationId xmlns:a16="http://schemas.microsoft.com/office/drawing/2014/main" id="{D4A85EB2-0C10-4C97-A089-6F60E9B2B978}"/>
              </a:ext>
            </a:extLst>
          </p:cNvPr>
          <p:cNvSpPr txBox="1"/>
          <p:nvPr/>
        </p:nvSpPr>
        <p:spPr>
          <a:xfrm>
            <a:off x="341625" y="6222542"/>
            <a:ext cx="561271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zh-CN"/>
            </a:defPPr>
            <a:lvl1pPr marR="0" lvl="0" indent="0" algn="ctr" eaLnBrk="0" fontAlgn="base" hangingPunct="0">
              <a:lnSpc>
                <a:spcPct val="100000"/>
              </a:lnSpc>
              <a:spcBef>
                <a:spcPct val="0"/>
              </a:spcBef>
              <a:spcAft>
                <a:spcPct val="0"/>
              </a:spcAft>
              <a:buClrTx/>
              <a:buSzTx/>
              <a:buFontTx/>
              <a:buNone/>
              <a:tabLst/>
              <a:defRPr kumimoji="0" sz="1100" b="0" i="0" u="none" strike="noStrike" cap="none" normalizeH="0" baseline="0">
                <a:ln>
                  <a:noFill/>
                </a:ln>
                <a:solidFill>
                  <a:srgbClr val="000000"/>
                </a:solidFill>
                <a:effectLst/>
                <a:latin typeface="Calibri" panose="020F0502020204030204" pitchFamily="34" charset="0"/>
                <a:ea typeface="等线" panose="02010600030101010101" pitchFamily="2" charset="-122"/>
                <a:cs typeface="Calibri" panose="020F0502020204030204" pitchFamily="34" charset="0"/>
              </a:defRPr>
            </a:lvl1pPr>
          </a:lstStyle>
          <a:p>
            <a:r>
              <a:rPr lang="en-US" dirty="0"/>
              <a:t>Figure 4. Temperature reduction resulting from 100% roof greening coverage compared with the baseline of zero coverage.</a:t>
            </a:r>
          </a:p>
        </p:txBody>
      </p:sp>
      <p:sp>
        <p:nvSpPr>
          <p:cNvPr id="5" name="灯片编号占位符 4">
            <a:extLst>
              <a:ext uri="{FF2B5EF4-FFF2-40B4-BE49-F238E27FC236}">
                <a16:creationId xmlns:a16="http://schemas.microsoft.com/office/drawing/2014/main" id="{3EDC1698-240D-4AEC-9042-0F07BCA34064}"/>
              </a:ext>
            </a:extLst>
          </p:cNvPr>
          <p:cNvSpPr>
            <a:spLocks noGrp="1"/>
          </p:cNvSpPr>
          <p:nvPr>
            <p:ph type="sldNum" sz="quarter" idx="12"/>
          </p:nvPr>
        </p:nvSpPr>
        <p:spPr>
          <a:xfrm>
            <a:off x="9420521" y="6484696"/>
            <a:ext cx="2743200" cy="365125"/>
          </a:xfrm>
        </p:spPr>
        <p:txBody>
          <a:bodyPr/>
          <a:lstStyle/>
          <a:p>
            <a:fld id="{565CE74E-AB26-4998-AD42-012C4C1AD076}" type="slidenum">
              <a:rPr lang="zh-CN" altLang="en-US" smtClean="0"/>
              <a:t>10</a:t>
            </a:fld>
            <a:endParaRPr lang="zh-CN" altLang="en-US" dirty="0"/>
          </a:p>
        </p:txBody>
      </p:sp>
    </p:spTree>
    <p:extLst>
      <p:ext uri="{BB962C8B-B14F-4D97-AF65-F5344CB8AC3E}">
        <p14:creationId xmlns:p14="http://schemas.microsoft.com/office/powerpoint/2010/main" val="1998400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Arial"/>
            </a:endParaRPr>
          </a:p>
        </p:txBody>
      </p:sp>
      <p:pic>
        <p:nvPicPr>
          <p:cNvPr id="10241" name="Picture 26" descr="地图&#10;&#10;描述已自动生成">
            <a:extLst>
              <a:ext uri="{FF2B5EF4-FFF2-40B4-BE49-F238E27FC236}">
                <a16:creationId xmlns:a16="http://schemas.microsoft.com/office/drawing/2014/main" id="{B6BF9472-8CDC-4D19-9051-BFDFDDA1D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 r="2" b="2"/>
          <a:stretch/>
        </p:blipFill>
        <p:spPr bwMode="auto">
          <a:xfrm>
            <a:off x="4433661" y="1075432"/>
            <a:ext cx="7344228" cy="4870706"/>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19">
            <a:extLst>
              <a:ext uri="{FF2B5EF4-FFF2-40B4-BE49-F238E27FC236}">
                <a16:creationId xmlns:a16="http://schemas.microsoft.com/office/drawing/2014/main" id="{55D029D9-4A63-4BFC-B976-0413B137C636}"/>
              </a:ext>
            </a:extLst>
          </p:cNvPr>
          <p:cNvSpPr txBox="1">
            <a:spLocks/>
          </p:cNvSpPr>
          <p:nvPr/>
        </p:nvSpPr>
        <p:spPr>
          <a:xfrm>
            <a:off x="414111" y="0"/>
            <a:ext cx="11625489" cy="1306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900" b="1" i="0" u="none" strike="noStrike" kern="1200" cap="none" spc="0" normalizeH="0" baseline="0" noProof="0" dirty="0">
                <a:ln>
                  <a:noFill/>
                </a:ln>
                <a:solidFill>
                  <a:srgbClr val="4B5A3D"/>
                </a:solidFill>
                <a:effectLst/>
                <a:uLnTx/>
                <a:uFillTx/>
                <a:latin typeface="Calibri"/>
                <a:ea typeface="微软雅黑"/>
                <a:cs typeface="Arial"/>
              </a:rPr>
              <a:t>04. Result —— 1</a:t>
            </a:r>
            <a:r>
              <a:rPr kumimoji="0" lang="en-US" altLang="zh-CN" sz="2900" b="1" i="0" u="none" strike="noStrike" kern="1200" cap="none" spc="0" normalizeH="0" baseline="30000" noProof="0" dirty="0">
                <a:ln>
                  <a:noFill/>
                </a:ln>
                <a:solidFill>
                  <a:srgbClr val="4B5A3D"/>
                </a:solidFill>
                <a:effectLst/>
                <a:uLnTx/>
                <a:uFillTx/>
                <a:latin typeface="Calibri"/>
                <a:ea typeface="微软雅黑"/>
                <a:cs typeface="Arial"/>
              </a:rPr>
              <a:t>st</a:t>
            </a:r>
            <a:r>
              <a:rPr kumimoji="0" lang="en-US" altLang="zh-CN" sz="2900" b="1" i="0" u="none" strike="noStrike" kern="1200" cap="none" spc="0" normalizeH="0" baseline="0" noProof="0" dirty="0">
                <a:ln>
                  <a:noFill/>
                </a:ln>
                <a:solidFill>
                  <a:srgbClr val="4B5A3D"/>
                </a:solidFill>
                <a:effectLst/>
                <a:uLnTx/>
                <a:uFillTx/>
                <a:latin typeface="Calibri"/>
                <a:ea typeface="微软雅黑"/>
                <a:cs typeface="Arial"/>
              </a:rPr>
              <a:t> Objective: To Maximize Mean Temperature Reduction</a:t>
            </a:r>
          </a:p>
        </p:txBody>
      </p:sp>
      <p:sp>
        <p:nvSpPr>
          <p:cNvPr id="4" name="Rectangle 3">
            <a:extLst>
              <a:ext uri="{FF2B5EF4-FFF2-40B4-BE49-F238E27FC236}">
                <a16:creationId xmlns:a16="http://schemas.microsoft.com/office/drawing/2014/main" id="{5DD83EDF-453D-4FD3-9EE1-5CFC6C85E522}"/>
              </a:ext>
            </a:extLst>
          </p:cNvPr>
          <p:cNvSpPr>
            <a:spLocks noChangeArrowheads="1"/>
          </p:cNvSpPr>
          <p:nvPr/>
        </p:nvSpPr>
        <p:spPr bwMode="auto">
          <a:xfrm>
            <a:off x="246743" y="6063429"/>
            <a:ext cx="117057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Figure 6. Distributions of the proportion of greening over building roof to maximize the mean temperature reduction for the coverage targets of 30%, 50% and 70%.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Figure 7. Spatial distribution of the buildings with the proportion of greening in roof ranking the bottom quarter (light green), middle half (grey) and top quarter (dark green) for the coverage targets of 30% (a), 50% (b) and 70% (c) to maximize the mean air temperature reduction.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nvGrpSpPr>
          <p:cNvPr id="9" name="组合 8">
            <a:extLst>
              <a:ext uri="{FF2B5EF4-FFF2-40B4-BE49-F238E27FC236}">
                <a16:creationId xmlns:a16="http://schemas.microsoft.com/office/drawing/2014/main" id="{09BAEDBF-BDB6-4787-BD24-D7D5A475D35D}"/>
              </a:ext>
            </a:extLst>
          </p:cNvPr>
          <p:cNvGrpSpPr/>
          <p:nvPr/>
        </p:nvGrpSpPr>
        <p:grpSpPr>
          <a:xfrm>
            <a:off x="653120" y="1313026"/>
            <a:ext cx="2973089" cy="2290148"/>
            <a:chOff x="84302" y="1138852"/>
            <a:chExt cx="3973104" cy="3060452"/>
          </a:xfrm>
        </p:grpSpPr>
        <p:pic>
          <p:nvPicPr>
            <p:cNvPr id="23" name="Picture 19">
              <a:extLst>
                <a:ext uri="{FF2B5EF4-FFF2-40B4-BE49-F238E27FC236}">
                  <a16:creationId xmlns:a16="http://schemas.microsoft.com/office/drawing/2014/main" id="{00244318-987E-45F8-807D-1A4B7A43BCCA}"/>
                </a:ext>
              </a:extLst>
            </p:cNvPr>
            <p:cNvPicPr/>
            <p:nvPr/>
          </p:nvPicPr>
          <p:blipFill rotWithShape="1">
            <a:blip r:embed="rId4" cstate="print">
              <a:extLst>
                <a:ext uri="{28A0092B-C50C-407E-A947-70E740481C1C}">
                  <a14:useLocalDpi xmlns:a14="http://schemas.microsoft.com/office/drawing/2010/main" val="0"/>
                </a:ext>
              </a:extLst>
            </a:blip>
            <a:srcRect r="66608"/>
            <a:stretch/>
          </p:blipFill>
          <p:spPr bwMode="auto">
            <a:xfrm>
              <a:off x="1037666" y="1138852"/>
              <a:ext cx="2075648" cy="1589157"/>
            </a:xfrm>
            <a:prstGeom prst="rect">
              <a:avLst/>
            </a:prstGeom>
            <a:noFill/>
            <a:ln>
              <a:noFill/>
            </a:ln>
          </p:spPr>
        </p:pic>
        <p:pic>
          <p:nvPicPr>
            <p:cNvPr id="24" name="Picture 19">
              <a:extLst>
                <a:ext uri="{FF2B5EF4-FFF2-40B4-BE49-F238E27FC236}">
                  <a16:creationId xmlns:a16="http://schemas.microsoft.com/office/drawing/2014/main" id="{BC58A739-1DEE-41C1-BD3C-CB5172C8F757}"/>
                </a:ext>
              </a:extLst>
            </p:cNvPr>
            <p:cNvPicPr/>
            <p:nvPr/>
          </p:nvPicPr>
          <p:blipFill rotWithShape="1">
            <a:blip r:embed="rId4" cstate="print">
              <a:extLst>
                <a:ext uri="{28A0092B-C50C-407E-A947-70E740481C1C}">
                  <a14:useLocalDpi xmlns:a14="http://schemas.microsoft.com/office/drawing/2010/main" val="0"/>
                </a:ext>
              </a:extLst>
            </a:blip>
            <a:srcRect l="33110"/>
            <a:stretch/>
          </p:blipFill>
          <p:spPr bwMode="auto">
            <a:xfrm>
              <a:off x="84302" y="2728009"/>
              <a:ext cx="3973104" cy="1471295"/>
            </a:xfrm>
            <a:prstGeom prst="rect">
              <a:avLst/>
            </a:prstGeom>
            <a:noFill/>
            <a:ln>
              <a:noFill/>
            </a:ln>
          </p:spPr>
        </p:pic>
      </p:gr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FD7F96E-B7CE-4D0B-BF68-844A73D86D6F}"/>
                  </a:ext>
                </a:extLst>
              </p:cNvPr>
              <p:cNvSpPr txBox="1"/>
              <p:nvPr/>
            </p:nvSpPr>
            <p:spPr>
              <a:xfrm>
                <a:off x="582468" y="4109489"/>
                <a:ext cx="5189158" cy="1906054"/>
              </a:xfrm>
              <a:prstGeom prst="rect">
                <a:avLst/>
              </a:prstGeom>
              <a:noFill/>
              <a:ln w="12700">
                <a:solidFill>
                  <a:schemeClr val="tx1"/>
                </a:solidFill>
                <a:prstDash val="sysDash"/>
              </a:ln>
            </p:spPr>
            <p:txBody>
              <a:bodyPr wrap="square" lIns="180000" tIns="180000" bIns="180000" rtlCol="0">
                <a:spAutoFit/>
              </a:bodyPr>
              <a:lstStyle/>
              <a:p>
                <a:pPr marL="285750" marR="0" lvl="0" indent="-285750" algn="l" defTabSz="914400" rtl="0" eaLnBrk="1" fontAlgn="auto" latinLnBrk="0" hangingPunct="1">
                  <a:lnSpc>
                    <a:spcPct val="100000"/>
                  </a:lnSpc>
                  <a:spcBef>
                    <a:spcPts val="0"/>
                  </a:spcBef>
                  <a:spcAft>
                    <a:spcPts val="0"/>
                  </a:spcAft>
                  <a:buClr>
                    <a:srgbClr val="4B5A3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Arial"/>
                  </a:rPr>
                  <a:t>Roof greening proportions on buildings (=</a:t>
                </a:r>
                <a14:m>
                  <m:oMath xmlns:m="http://schemas.openxmlformats.org/officeDocument/2006/math">
                    <m:f>
                      <m:fPr>
                        <m:ctrlPr>
                          <a:rPr kumimoji="0" lang="en-US"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ctrlPr>
                      </m:fPr>
                      <m:num>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𝐺𝑟𝑒𝑒𝑛</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𝑟𝑜𝑜𝑓</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𝑎𝑟𝑒𝑎</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𝑜𝑛</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𝑎</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𝑏𝑢𝑖𝑙𝑑𝑖𝑛𝑔</m:t>
                        </m:r>
                      </m:num>
                      <m:den>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𝑅𝑜𝑜𝑓𝑡𝑜𝑝</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𝑎𝑟𝑒𝑎</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𝑜𝑓</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𝑡h𝑒</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 </m:t>
                        </m:r>
                        <m:r>
                          <a:rPr kumimoji="0" lang="en-HK" sz="1600" b="0" i="1" u="none" strike="noStrike" kern="1200" cap="none" spc="0" normalizeH="0" baseline="0" noProof="0" smtClean="0">
                            <a:ln>
                              <a:noFill/>
                            </a:ln>
                            <a:solidFill>
                              <a:srgbClr val="000000"/>
                            </a:solidFill>
                            <a:effectLst/>
                            <a:uLnTx/>
                            <a:uFillTx/>
                            <a:latin typeface="Cambria Math" panose="02040503050406030204" pitchFamily="18" charset="0"/>
                            <a:ea typeface="等线" panose="02010600030101010101" pitchFamily="2" charset="-122"/>
                            <a:cs typeface="Calibri" panose="020F0502020204030204" pitchFamily="34" charset="0"/>
                          </a:rPr>
                          <m:t>𝑏𝑢𝑖𝑙𝑑𝑖𝑛𝑔</m:t>
                        </m:r>
                      </m:den>
                    </m:f>
                  </m:oMath>
                </a14:m>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Arial"/>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Arial"/>
                  </a:rPr>
                  <a:t>follow a normal distribution</a:t>
                </a:r>
                <a:endParaRPr kumimoji="0" lang="en-HK"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Arial"/>
                </a:endParaRPr>
              </a:p>
              <a:p>
                <a:pPr marL="285750" marR="0" lvl="0" indent="-285750" algn="l" defTabSz="914400" rtl="0" eaLnBrk="1" fontAlgn="auto" latinLnBrk="0" hangingPunct="1">
                  <a:lnSpc>
                    <a:spcPct val="100000"/>
                  </a:lnSpc>
                  <a:spcBef>
                    <a:spcPts val="0"/>
                  </a:spcBef>
                  <a:spcAft>
                    <a:spcPts val="0"/>
                  </a:spcAft>
                  <a:buClr>
                    <a:srgbClr val="4B5A3D"/>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Arial"/>
                  </a:rPr>
                  <a:t>The top quarter (the prioritized areas) sprawls to the inner area as the total green roof target rises</a:t>
                </a:r>
                <a:endParaRPr kumimoji="0" lang="en-US" sz="1800" b="0" i="0" u="none" strike="noStrike" kern="1200" cap="none" spc="0" normalizeH="0" baseline="0" noProof="0" dirty="0">
                  <a:ln>
                    <a:noFill/>
                  </a:ln>
                  <a:solidFill>
                    <a:srgbClr val="000000"/>
                  </a:solidFill>
                  <a:effectLst/>
                  <a:uLnTx/>
                  <a:uFillTx/>
                  <a:latin typeface="Calibri"/>
                  <a:ea typeface="微软雅黑"/>
                  <a:cs typeface="Arial"/>
                </a:endParaRPr>
              </a:p>
            </p:txBody>
          </p:sp>
        </mc:Choice>
        <mc:Fallback xmlns="">
          <p:sp>
            <p:nvSpPr>
              <p:cNvPr id="27" name="文本框 26">
                <a:extLst>
                  <a:ext uri="{FF2B5EF4-FFF2-40B4-BE49-F238E27FC236}">
                    <a16:creationId xmlns:a16="http://schemas.microsoft.com/office/drawing/2014/main" id="{2FD7F96E-B7CE-4D0B-BF68-844A73D86D6F}"/>
                  </a:ext>
                </a:extLst>
              </p:cNvPr>
              <p:cNvSpPr txBox="1">
                <a:spLocks noRot="1" noChangeAspect="1" noMove="1" noResize="1" noEditPoints="1" noAdjustHandles="1" noChangeArrowheads="1" noChangeShapeType="1" noTextEdit="1"/>
              </p:cNvSpPr>
              <p:nvPr/>
            </p:nvSpPr>
            <p:spPr>
              <a:xfrm>
                <a:off x="582468" y="4109489"/>
                <a:ext cx="5189158" cy="1906054"/>
              </a:xfrm>
              <a:prstGeom prst="rect">
                <a:avLst/>
              </a:prstGeom>
              <a:blipFill>
                <a:blip r:embed="rId5"/>
                <a:stretch>
                  <a:fillRect/>
                </a:stretch>
              </a:blipFill>
              <a:ln w="12700">
                <a:solidFill>
                  <a:schemeClr val="tx1"/>
                </a:solidFill>
                <a:prstDash val="sysDash"/>
              </a:ln>
            </p:spPr>
            <p:txBody>
              <a:bodyPr/>
              <a:lstStyle/>
              <a:p>
                <a:r>
                  <a:rPr lang="en-HK">
                    <a:noFill/>
                  </a:rPr>
                  <a:t> </a:t>
                </a:r>
              </a:p>
            </p:txBody>
          </p:sp>
        </mc:Fallback>
      </mc:AlternateContent>
      <p:sp>
        <p:nvSpPr>
          <p:cNvPr id="12" name="灯片编号占位符 11">
            <a:extLst>
              <a:ext uri="{FF2B5EF4-FFF2-40B4-BE49-F238E27FC236}">
                <a16:creationId xmlns:a16="http://schemas.microsoft.com/office/drawing/2014/main" id="{DC29257F-F685-4C37-804B-F40104BDC008}"/>
              </a:ext>
            </a:extLst>
          </p:cNvPr>
          <p:cNvSpPr>
            <a:spLocks noGrp="1"/>
          </p:cNvSpPr>
          <p:nvPr>
            <p:ph type="sldNum" sz="quarter" idx="12"/>
          </p:nvPr>
        </p:nvSpPr>
        <p:spPr>
          <a:xfrm>
            <a:off x="9456057" y="65054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4B5A3D">
                    <a:tint val="75000"/>
                  </a:srgbClr>
                </a:solidFill>
                <a:effectLst/>
                <a:uLnTx/>
                <a:uFillTx/>
                <a:latin typeface="Calibri"/>
                <a:ea typeface="微软雅黑"/>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srgbClr val="4B5A3D">
                  <a:tint val="75000"/>
                </a:srgbClr>
              </a:solidFill>
              <a:effectLst/>
              <a:uLnTx/>
              <a:uFillTx/>
              <a:latin typeface="Calibri"/>
              <a:ea typeface="微软雅黑"/>
              <a:cs typeface="Arial"/>
            </a:endParaRPr>
          </a:p>
        </p:txBody>
      </p:sp>
    </p:spTree>
    <p:extLst>
      <p:ext uri="{BB962C8B-B14F-4D97-AF65-F5344CB8AC3E}">
        <p14:creationId xmlns:p14="http://schemas.microsoft.com/office/powerpoint/2010/main" val="30951939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1" name="Picture 26" descr="地图&#10;&#10;描述已自动生成">
            <a:extLst>
              <a:ext uri="{FF2B5EF4-FFF2-40B4-BE49-F238E27FC236}">
                <a16:creationId xmlns:a16="http://schemas.microsoft.com/office/drawing/2014/main" id="{B6BF9472-8CDC-4D19-9051-BFDFDDA1DB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 r="2" b="2"/>
          <a:stretch/>
        </p:blipFill>
        <p:spPr bwMode="auto">
          <a:xfrm>
            <a:off x="4433661" y="1075432"/>
            <a:ext cx="7344228" cy="4870706"/>
          </a:xfrm>
          <a:prstGeom prst="rect">
            <a:avLst/>
          </a:prstGeom>
          <a:noFill/>
          <a:extLst>
            <a:ext uri="{909E8E84-426E-40DD-AFC4-6F175D3DCCD1}">
              <a14:hiddenFill xmlns:a14="http://schemas.microsoft.com/office/drawing/2010/main">
                <a:solidFill>
                  <a:srgbClr val="FFFFFF"/>
                </a:solidFill>
              </a14:hiddenFill>
            </a:ext>
          </a:extLst>
        </p:spPr>
      </p:pic>
      <p:sp>
        <p:nvSpPr>
          <p:cNvPr id="22" name="标题 19">
            <a:extLst>
              <a:ext uri="{FF2B5EF4-FFF2-40B4-BE49-F238E27FC236}">
                <a16:creationId xmlns:a16="http://schemas.microsoft.com/office/drawing/2014/main" id="{55D029D9-4A63-4BFC-B976-0413B137C636}"/>
              </a:ext>
            </a:extLst>
          </p:cNvPr>
          <p:cNvSpPr txBox="1">
            <a:spLocks/>
          </p:cNvSpPr>
          <p:nvPr/>
        </p:nvSpPr>
        <p:spPr>
          <a:xfrm>
            <a:off x="414111" y="0"/>
            <a:ext cx="11625489" cy="1306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r>
              <a:rPr lang="en-US" altLang="zh-CN" sz="2900" dirty="0">
                <a:solidFill>
                  <a:schemeClr val="tx1"/>
                </a:solidFill>
              </a:rPr>
              <a:t>04. Result —— 1</a:t>
            </a:r>
            <a:r>
              <a:rPr lang="en-US" altLang="zh-CN" sz="2900" baseline="30000" dirty="0">
                <a:solidFill>
                  <a:schemeClr val="tx1"/>
                </a:solidFill>
              </a:rPr>
              <a:t>st</a:t>
            </a:r>
            <a:r>
              <a:rPr lang="en-US" altLang="zh-CN" sz="2900" dirty="0">
                <a:solidFill>
                  <a:schemeClr val="tx1"/>
                </a:solidFill>
              </a:rPr>
              <a:t> Objective: To Maximize Mean Temperature Reduction</a:t>
            </a:r>
          </a:p>
        </p:txBody>
      </p:sp>
      <p:sp>
        <p:nvSpPr>
          <p:cNvPr id="4" name="Rectangle 3">
            <a:extLst>
              <a:ext uri="{FF2B5EF4-FFF2-40B4-BE49-F238E27FC236}">
                <a16:creationId xmlns:a16="http://schemas.microsoft.com/office/drawing/2014/main" id="{5DD83EDF-453D-4FD3-9EE1-5CFC6C85E522}"/>
              </a:ext>
            </a:extLst>
          </p:cNvPr>
          <p:cNvSpPr>
            <a:spLocks noChangeArrowheads="1"/>
          </p:cNvSpPr>
          <p:nvPr/>
        </p:nvSpPr>
        <p:spPr bwMode="auto">
          <a:xfrm>
            <a:off x="246743" y="6063429"/>
            <a:ext cx="117057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Figure 6. Distributions of the proportion of greening over building roof to maximize the mean temperature reduction for the coverage targets of 30%, 50% and 70%.</a:t>
            </a:r>
          </a:p>
          <a:p>
            <a:pPr algn="ctr" eaLnBrk="0" fontAlgn="base" hangingPunct="0">
              <a:spcBef>
                <a:spcPct val="0"/>
              </a:spcBef>
              <a:spcAft>
                <a:spcPct val="0"/>
              </a:spcAft>
            </a:pP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Figure 7. Spatial distribution of the buildings with the proportion of greening in roof ranking the bottom quarter (light green), middle half (grey) and top quarter (dark green) for the coverage targets of 30% (a), 50% (b) and 70% (c) to maximize the mean air temperature reduction. </a:t>
            </a:r>
          </a:p>
          <a:p>
            <a:pPr algn="ctr" eaLnBrk="0" fontAlgn="base" hangingPunct="0">
              <a:spcBef>
                <a:spcPct val="0"/>
              </a:spcBef>
              <a:spcAft>
                <a:spcPct val="0"/>
              </a:spcAft>
            </a:pPr>
            <a:endPar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endParaRPr>
          </a:p>
        </p:txBody>
      </p:sp>
      <p:grpSp>
        <p:nvGrpSpPr>
          <p:cNvPr id="9" name="组合 8">
            <a:extLst>
              <a:ext uri="{FF2B5EF4-FFF2-40B4-BE49-F238E27FC236}">
                <a16:creationId xmlns:a16="http://schemas.microsoft.com/office/drawing/2014/main" id="{09BAEDBF-BDB6-4787-BD24-D7D5A475D35D}"/>
              </a:ext>
            </a:extLst>
          </p:cNvPr>
          <p:cNvGrpSpPr/>
          <p:nvPr/>
        </p:nvGrpSpPr>
        <p:grpSpPr>
          <a:xfrm>
            <a:off x="653120" y="1313026"/>
            <a:ext cx="2973089" cy="2290148"/>
            <a:chOff x="84302" y="1138852"/>
            <a:chExt cx="3973104" cy="3060452"/>
          </a:xfrm>
        </p:grpSpPr>
        <p:pic>
          <p:nvPicPr>
            <p:cNvPr id="23" name="Picture 19">
              <a:extLst>
                <a:ext uri="{FF2B5EF4-FFF2-40B4-BE49-F238E27FC236}">
                  <a16:creationId xmlns:a16="http://schemas.microsoft.com/office/drawing/2014/main" id="{00244318-987E-45F8-807D-1A4B7A43BCCA}"/>
                </a:ext>
              </a:extLst>
            </p:cNvPr>
            <p:cNvPicPr/>
            <p:nvPr/>
          </p:nvPicPr>
          <p:blipFill rotWithShape="1">
            <a:blip r:embed="rId4" cstate="print">
              <a:extLst>
                <a:ext uri="{28A0092B-C50C-407E-A947-70E740481C1C}">
                  <a14:useLocalDpi xmlns:a14="http://schemas.microsoft.com/office/drawing/2010/main" val="0"/>
                </a:ext>
              </a:extLst>
            </a:blip>
            <a:srcRect r="66608"/>
            <a:stretch/>
          </p:blipFill>
          <p:spPr bwMode="auto">
            <a:xfrm>
              <a:off x="1037666" y="1138852"/>
              <a:ext cx="2075648" cy="1589157"/>
            </a:xfrm>
            <a:prstGeom prst="rect">
              <a:avLst/>
            </a:prstGeom>
            <a:noFill/>
            <a:ln>
              <a:noFill/>
            </a:ln>
          </p:spPr>
        </p:pic>
        <p:pic>
          <p:nvPicPr>
            <p:cNvPr id="24" name="Picture 19">
              <a:extLst>
                <a:ext uri="{FF2B5EF4-FFF2-40B4-BE49-F238E27FC236}">
                  <a16:creationId xmlns:a16="http://schemas.microsoft.com/office/drawing/2014/main" id="{BC58A739-1DEE-41C1-BD3C-CB5172C8F757}"/>
                </a:ext>
              </a:extLst>
            </p:cNvPr>
            <p:cNvPicPr/>
            <p:nvPr/>
          </p:nvPicPr>
          <p:blipFill rotWithShape="1">
            <a:blip r:embed="rId4" cstate="print">
              <a:extLst>
                <a:ext uri="{28A0092B-C50C-407E-A947-70E740481C1C}">
                  <a14:useLocalDpi xmlns:a14="http://schemas.microsoft.com/office/drawing/2010/main" val="0"/>
                </a:ext>
              </a:extLst>
            </a:blip>
            <a:srcRect l="33110"/>
            <a:stretch/>
          </p:blipFill>
          <p:spPr bwMode="auto">
            <a:xfrm>
              <a:off x="84302" y="2728009"/>
              <a:ext cx="3973104" cy="1471295"/>
            </a:xfrm>
            <a:prstGeom prst="rect">
              <a:avLst/>
            </a:prstGeom>
            <a:noFill/>
            <a:ln>
              <a:noFill/>
            </a:ln>
          </p:spPr>
        </p:pic>
      </p:gr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FD7F96E-B7CE-4D0B-BF68-844A73D86D6F}"/>
                  </a:ext>
                </a:extLst>
              </p:cNvPr>
              <p:cNvSpPr txBox="1"/>
              <p:nvPr/>
            </p:nvSpPr>
            <p:spPr>
              <a:xfrm>
                <a:off x="582468" y="4109489"/>
                <a:ext cx="5189158" cy="1906054"/>
              </a:xfrm>
              <a:prstGeom prst="rect">
                <a:avLst/>
              </a:prstGeom>
              <a:noFill/>
              <a:ln w="12700">
                <a:solidFill>
                  <a:schemeClr val="tx1"/>
                </a:solidFill>
                <a:prstDash val="sysDash"/>
              </a:ln>
            </p:spPr>
            <p:txBody>
              <a:bodyPr wrap="square" lIns="180000" tIns="180000" bIns="180000" rtlCol="0">
                <a:spAutoFit/>
              </a:bodyPr>
              <a:lstStyle/>
              <a:p>
                <a:pPr marL="285750" marR="0" lvl="0" indent="-285750" algn="l" defTabSz="914400" rtl="0" eaLnBrk="1" fontAlgn="auto" latinLnBrk="0" hangingPunct="1">
                  <a:spcBef>
                    <a:spcPts val="0"/>
                  </a:spcBef>
                  <a:spcAft>
                    <a:spcPts val="0"/>
                  </a:spcAft>
                  <a:buClr>
                    <a:schemeClr val="tx1"/>
                  </a:buClr>
                  <a:buSzTx/>
                  <a:buFont typeface="Wingdings" panose="05000000000000000000" pitchFamily="2" charset="2"/>
                  <a:buChar char="§"/>
                  <a:tabLst/>
                  <a:defRPr/>
                </a:pPr>
                <a:r>
                  <a:rPr kumimoji="0" lang="en-US" sz="1800" b="0" i="0" u="none" strike="noStrike" kern="1200" cap="none" spc="0" normalizeH="0" baseline="0" noProof="0" dirty="0">
                    <a:solidFill>
                      <a:srgbClr val="000000"/>
                    </a:solidFill>
                    <a:effectLst/>
                    <a:uLnTx/>
                    <a:uFillTx/>
                    <a:latin typeface="Calibri" panose="020F0502020204030204" pitchFamily="34" charset="0"/>
                    <a:ea typeface="等线" panose="02010600030101010101" pitchFamily="2" charset="-122"/>
                    <a:cs typeface="Arial"/>
                  </a:rPr>
                  <a:t>Roof greening proportions on buildings (=</a:t>
                </a:r>
                <a14:m>
                  <m:oMath xmlns:m="http://schemas.openxmlformats.org/officeDocument/2006/math">
                    <m:f>
                      <m:fPr>
                        <m:ctrlPr>
                          <a:rPr lang="en-US" sz="160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ctrlPr>
                      </m:fPr>
                      <m:num>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𝐺𝑟𝑒𝑒𝑛</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𝑟𝑜𝑜𝑓</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𝑎𝑟𝑒𝑎</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𝑜𝑛</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𝑎</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𝑏𝑢𝑖𝑙𝑑𝑖𝑛𝑔</m:t>
                        </m:r>
                      </m:num>
                      <m:den>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𝑅𝑜𝑜𝑓𝑡𝑜𝑝</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𝑎𝑟𝑒𝑎</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𝑜𝑓</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𝑡h𝑒</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6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𝑏𝑢𝑖𝑙𝑑𝑖𝑛𝑔</m:t>
                        </m:r>
                      </m:den>
                    </m:f>
                  </m:oMath>
                </a14:m>
                <a:r>
                  <a:rPr kumimoji="0" lang="en-US" sz="2000" b="0" i="0" u="none" strike="noStrike" kern="1200" cap="none" spc="0" normalizeH="0" baseline="0" noProof="0" dirty="0">
                    <a:solidFill>
                      <a:srgbClr val="000000"/>
                    </a:solidFill>
                    <a:effectLst/>
                    <a:uLnTx/>
                    <a:uFillTx/>
                    <a:latin typeface="Calibri" panose="020F0502020204030204" pitchFamily="34" charset="0"/>
                    <a:ea typeface="等线" panose="02010600030101010101" pitchFamily="2" charset="-122"/>
                    <a:cs typeface="Arial"/>
                  </a:rPr>
                  <a:t>) </a:t>
                </a:r>
                <a:r>
                  <a:rPr kumimoji="0" lang="en-US" sz="1800" b="0" i="0" u="none" strike="noStrike" kern="1200" cap="none" spc="0" normalizeH="0" baseline="0" noProof="0" dirty="0">
                    <a:solidFill>
                      <a:srgbClr val="000000"/>
                    </a:solidFill>
                    <a:effectLst/>
                    <a:uLnTx/>
                    <a:uFillTx/>
                    <a:latin typeface="Calibri" panose="020F0502020204030204" pitchFamily="34" charset="0"/>
                    <a:ea typeface="等线" panose="02010600030101010101" pitchFamily="2" charset="-122"/>
                    <a:cs typeface="Arial"/>
                  </a:rPr>
                  <a:t>follow a normal distribution</a:t>
                </a:r>
                <a:endParaRPr kumimoji="0" lang="en-HK" sz="1800" b="0" i="0" u="none" strike="noStrike" kern="1200" cap="none" spc="0" normalizeH="0" baseline="0" noProof="0" dirty="0">
                  <a:solidFill>
                    <a:srgbClr val="000000"/>
                  </a:solidFill>
                  <a:effectLst/>
                  <a:uLnTx/>
                  <a:uFillTx/>
                  <a:latin typeface="Calibri" panose="020F0502020204030204" pitchFamily="34" charset="0"/>
                  <a:ea typeface="等线" panose="02010600030101010101" pitchFamily="2" charset="-122"/>
                  <a:cs typeface="Arial"/>
                </a:endParaRPr>
              </a:p>
              <a:p>
                <a:pPr marL="285750" marR="0" lvl="0" indent="-285750" algn="l" defTabSz="914400" rtl="0" eaLnBrk="1" fontAlgn="auto" latinLnBrk="0" hangingPunct="1">
                  <a:spcBef>
                    <a:spcPts val="0"/>
                  </a:spcBef>
                  <a:spcAft>
                    <a:spcPts val="0"/>
                  </a:spcAft>
                  <a:buClr>
                    <a:schemeClr val="tx1"/>
                  </a:buClr>
                  <a:buSzTx/>
                  <a:buFont typeface="Wingdings" panose="05000000000000000000" pitchFamily="2" charset="2"/>
                  <a:buChar char="§"/>
                  <a:tabLst/>
                  <a:defRPr/>
                </a:pPr>
                <a:r>
                  <a:rPr lang="en-US" dirty="0">
                    <a:solidFill>
                      <a:srgbClr val="000000"/>
                    </a:solidFill>
                    <a:latin typeface="Calibri" panose="020F0502020204030204" pitchFamily="34" charset="0"/>
                    <a:ea typeface="等线" panose="02010600030101010101" pitchFamily="2" charset="-122"/>
                    <a:cs typeface="Arial"/>
                  </a:rPr>
                  <a:t>T</a:t>
                </a:r>
                <a:r>
                  <a:rPr kumimoji="0" lang="en-US" sz="1800" b="0" i="0" u="none" strike="noStrike" kern="1200" cap="none" spc="0" normalizeH="0" baseline="0" noProof="0" dirty="0">
                    <a:solidFill>
                      <a:srgbClr val="000000"/>
                    </a:solidFill>
                    <a:effectLst/>
                    <a:uLnTx/>
                    <a:uFillTx/>
                    <a:latin typeface="Calibri" panose="020F0502020204030204" pitchFamily="34" charset="0"/>
                    <a:ea typeface="等线" panose="02010600030101010101" pitchFamily="2" charset="-122"/>
                    <a:cs typeface="Arial"/>
                  </a:rPr>
                  <a:t>he top quarter (the prioritized areas) sprawls to the inner area as the total green roof target rises</a:t>
                </a:r>
                <a:endParaRPr kumimoji="0" lang="en-US" sz="1800" b="0" i="0" u="none" strike="noStrike" kern="1200" cap="none" spc="0" normalizeH="0" baseline="0" noProof="0" dirty="0">
                  <a:solidFill>
                    <a:srgbClr val="000000"/>
                  </a:solidFill>
                  <a:effectLst/>
                  <a:uLnTx/>
                  <a:uFillTx/>
                  <a:latin typeface="Calibri"/>
                  <a:ea typeface="微软雅黑"/>
                  <a:cs typeface="Arial"/>
                </a:endParaRPr>
              </a:p>
            </p:txBody>
          </p:sp>
        </mc:Choice>
        <mc:Fallback xmlns="">
          <p:sp>
            <p:nvSpPr>
              <p:cNvPr id="27" name="文本框 26">
                <a:extLst>
                  <a:ext uri="{FF2B5EF4-FFF2-40B4-BE49-F238E27FC236}">
                    <a16:creationId xmlns:a16="http://schemas.microsoft.com/office/drawing/2014/main" id="{2FD7F96E-B7CE-4D0B-BF68-844A73D86D6F}"/>
                  </a:ext>
                </a:extLst>
              </p:cNvPr>
              <p:cNvSpPr txBox="1">
                <a:spLocks noRot="1" noChangeAspect="1" noMove="1" noResize="1" noEditPoints="1" noAdjustHandles="1" noChangeArrowheads="1" noChangeShapeType="1" noTextEdit="1"/>
              </p:cNvSpPr>
              <p:nvPr/>
            </p:nvSpPr>
            <p:spPr>
              <a:xfrm>
                <a:off x="582468" y="4109489"/>
                <a:ext cx="5189158" cy="1906054"/>
              </a:xfrm>
              <a:prstGeom prst="rect">
                <a:avLst/>
              </a:prstGeom>
              <a:blipFill>
                <a:blip r:embed="rId5"/>
                <a:stretch>
                  <a:fillRect/>
                </a:stretch>
              </a:blipFill>
              <a:ln w="12700">
                <a:solidFill>
                  <a:schemeClr val="tx1"/>
                </a:solidFill>
                <a:prstDash val="sysDash"/>
              </a:ln>
            </p:spPr>
            <p:txBody>
              <a:bodyPr/>
              <a:lstStyle/>
              <a:p>
                <a:r>
                  <a:rPr lang="en-HK">
                    <a:noFill/>
                  </a:rPr>
                  <a:t> </a:t>
                </a:r>
              </a:p>
            </p:txBody>
          </p:sp>
        </mc:Fallback>
      </mc:AlternateContent>
      <p:sp>
        <p:nvSpPr>
          <p:cNvPr id="12" name="灯片编号占位符 11">
            <a:extLst>
              <a:ext uri="{FF2B5EF4-FFF2-40B4-BE49-F238E27FC236}">
                <a16:creationId xmlns:a16="http://schemas.microsoft.com/office/drawing/2014/main" id="{DC29257F-F685-4C37-804B-F40104BDC008}"/>
              </a:ext>
            </a:extLst>
          </p:cNvPr>
          <p:cNvSpPr>
            <a:spLocks noGrp="1"/>
          </p:cNvSpPr>
          <p:nvPr>
            <p:ph type="sldNum" sz="quarter" idx="12"/>
          </p:nvPr>
        </p:nvSpPr>
        <p:spPr>
          <a:xfrm>
            <a:off x="9456057" y="6505440"/>
            <a:ext cx="2743200" cy="365125"/>
          </a:xfrm>
        </p:spPr>
        <p:txBody>
          <a:bodyPr/>
          <a:lstStyle/>
          <a:p>
            <a:fld id="{565CE74E-AB26-4998-AD42-012C4C1AD076}" type="slidenum">
              <a:rPr lang="zh-CN" altLang="en-US" smtClean="0"/>
              <a:t>12</a:t>
            </a:fld>
            <a:endParaRPr lang="zh-CN" altLang="en-US" dirty="0"/>
          </a:p>
        </p:txBody>
      </p:sp>
      <p:sp>
        <p:nvSpPr>
          <p:cNvPr id="2" name="Rectangle 1">
            <a:extLst>
              <a:ext uri="{FF2B5EF4-FFF2-40B4-BE49-F238E27FC236}">
                <a16:creationId xmlns:a16="http://schemas.microsoft.com/office/drawing/2014/main" id="{915F7D04-A8FC-4BCC-98F5-C37561C94340}"/>
              </a:ext>
            </a:extLst>
          </p:cNvPr>
          <p:cNvSpPr/>
          <p:nvPr/>
        </p:nvSpPr>
        <p:spPr>
          <a:xfrm>
            <a:off x="2012582" y="1731630"/>
            <a:ext cx="825867" cy="5452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3" name="Rectangle 12">
            <a:extLst>
              <a:ext uri="{FF2B5EF4-FFF2-40B4-BE49-F238E27FC236}">
                <a16:creationId xmlns:a16="http://schemas.microsoft.com/office/drawing/2014/main" id="{F679491F-5D3F-4905-BD24-21EF8D541F96}"/>
              </a:ext>
            </a:extLst>
          </p:cNvPr>
          <p:cNvSpPr/>
          <p:nvPr/>
        </p:nvSpPr>
        <p:spPr>
          <a:xfrm>
            <a:off x="1555718" y="1731630"/>
            <a:ext cx="314357" cy="54528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4" name="Rectangle 13">
            <a:extLst>
              <a:ext uri="{FF2B5EF4-FFF2-40B4-BE49-F238E27FC236}">
                <a16:creationId xmlns:a16="http://schemas.microsoft.com/office/drawing/2014/main" id="{1881160E-99D1-435B-A004-9E88D4941651}"/>
              </a:ext>
            </a:extLst>
          </p:cNvPr>
          <p:cNvSpPr/>
          <p:nvPr/>
        </p:nvSpPr>
        <p:spPr>
          <a:xfrm>
            <a:off x="1870075" y="1423734"/>
            <a:ext cx="142507" cy="8531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29926020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Arial"/>
            </a:endParaRPr>
          </a:p>
        </p:txBody>
      </p:sp>
      <p:sp>
        <p:nvSpPr>
          <p:cNvPr id="22" name="标题 19">
            <a:extLst>
              <a:ext uri="{FF2B5EF4-FFF2-40B4-BE49-F238E27FC236}">
                <a16:creationId xmlns:a16="http://schemas.microsoft.com/office/drawing/2014/main" id="{55D029D9-4A63-4BFC-B976-0413B137C636}"/>
              </a:ext>
            </a:extLst>
          </p:cNvPr>
          <p:cNvSpPr txBox="1">
            <a:spLocks/>
          </p:cNvSpPr>
          <p:nvPr/>
        </p:nvSpPr>
        <p:spPr>
          <a:xfrm>
            <a:off x="414111" y="0"/>
            <a:ext cx="11908517" cy="1306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900" b="1" i="0" u="none" strike="noStrike" kern="1200" cap="none" spc="0" normalizeH="0" baseline="0" noProof="0" dirty="0">
                <a:ln>
                  <a:noFill/>
                </a:ln>
                <a:solidFill>
                  <a:srgbClr val="4B5A3D"/>
                </a:solidFill>
                <a:effectLst/>
                <a:uLnTx/>
                <a:uFillTx/>
                <a:latin typeface="Calibri"/>
                <a:ea typeface="微软雅黑"/>
                <a:cs typeface="Arial"/>
              </a:rPr>
              <a:t>04. Result —— 2</a:t>
            </a:r>
            <a:r>
              <a:rPr kumimoji="0" lang="en-US" altLang="zh-CN" sz="2900" b="1" i="0" u="none" strike="noStrike" kern="1200" cap="none" spc="0" normalizeH="0" baseline="30000" noProof="0" dirty="0">
                <a:ln>
                  <a:noFill/>
                </a:ln>
                <a:solidFill>
                  <a:srgbClr val="4B5A3D"/>
                </a:solidFill>
                <a:effectLst/>
                <a:uLnTx/>
                <a:uFillTx/>
                <a:latin typeface="Calibri"/>
                <a:ea typeface="微软雅黑"/>
                <a:cs typeface="Arial"/>
              </a:rPr>
              <a:t>nd</a:t>
            </a:r>
            <a:r>
              <a:rPr kumimoji="0" lang="en-US" altLang="zh-CN" sz="2900" b="1" i="0" u="none" strike="noStrike" kern="1200" cap="none" spc="0" normalizeH="0" baseline="0" noProof="0" dirty="0">
                <a:ln>
                  <a:noFill/>
                </a:ln>
                <a:solidFill>
                  <a:srgbClr val="4B5A3D"/>
                </a:solidFill>
                <a:effectLst/>
                <a:uLnTx/>
                <a:uFillTx/>
                <a:latin typeface="Calibri"/>
                <a:ea typeface="微软雅黑"/>
                <a:cs typeface="Arial"/>
              </a:rPr>
              <a:t> Objective: To Minimize Heat Exposure</a:t>
            </a:r>
          </a:p>
        </p:txBody>
      </p:sp>
      <p:grpSp>
        <p:nvGrpSpPr>
          <p:cNvPr id="12" name="组合 11">
            <a:extLst>
              <a:ext uri="{FF2B5EF4-FFF2-40B4-BE49-F238E27FC236}">
                <a16:creationId xmlns:a16="http://schemas.microsoft.com/office/drawing/2014/main" id="{95859122-355D-468B-AA79-676F0A20D022}"/>
              </a:ext>
            </a:extLst>
          </p:cNvPr>
          <p:cNvGrpSpPr/>
          <p:nvPr/>
        </p:nvGrpSpPr>
        <p:grpSpPr>
          <a:xfrm>
            <a:off x="589671" y="1313026"/>
            <a:ext cx="3087030" cy="2265987"/>
            <a:chOff x="653121" y="1379877"/>
            <a:chExt cx="3087030" cy="2265987"/>
          </a:xfrm>
        </p:grpSpPr>
        <p:pic>
          <p:nvPicPr>
            <p:cNvPr id="13" name="Picture 17">
              <a:extLst>
                <a:ext uri="{FF2B5EF4-FFF2-40B4-BE49-F238E27FC236}">
                  <a16:creationId xmlns:a16="http://schemas.microsoft.com/office/drawing/2014/main" id="{E9435017-CD98-4554-BAD9-3E68C79AA983}"/>
                </a:ext>
              </a:extLst>
            </p:cNvPr>
            <p:cNvPicPr/>
            <p:nvPr/>
          </p:nvPicPr>
          <p:blipFill rotWithShape="1">
            <a:blip r:embed="rId3" cstate="print">
              <a:extLst>
                <a:ext uri="{28A0092B-C50C-407E-A947-70E740481C1C}">
                  <a14:useLocalDpi xmlns:a14="http://schemas.microsoft.com/office/drawing/2010/main" val="0"/>
                </a:ext>
              </a:extLst>
            </a:blip>
            <a:srcRect r="66494"/>
            <a:stretch/>
          </p:blipFill>
          <p:spPr bwMode="auto">
            <a:xfrm>
              <a:off x="1419643" y="1379877"/>
              <a:ext cx="1547006" cy="1143666"/>
            </a:xfrm>
            <a:prstGeom prst="rect">
              <a:avLst/>
            </a:prstGeom>
            <a:noFill/>
            <a:ln>
              <a:noFill/>
            </a:ln>
          </p:spPr>
        </p:pic>
        <p:pic>
          <p:nvPicPr>
            <p:cNvPr id="14" name="Picture 17">
              <a:extLst>
                <a:ext uri="{FF2B5EF4-FFF2-40B4-BE49-F238E27FC236}">
                  <a16:creationId xmlns:a16="http://schemas.microsoft.com/office/drawing/2014/main" id="{EB673C9C-5E32-4F73-8B80-C7C99017CD2E}"/>
                </a:ext>
              </a:extLst>
            </p:cNvPr>
            <p:cNvPicPr/>
            <p:nvPr/>
          </p:nvPicPr>
          <p:blipFill rotWithShape="1">
            <a:blip r:embed="rId3" cstate="print">
              <a:extLst>
                <a:ext uri="{28A0092B-C50C-407E-A947-70E740481C1C}">
                  <a14:useLocalDpi xmlns:a14="http://schemas.microsoft.com/office/drawing/2010/main" val="0"/>
                </a:ext>
              </a:extLst>
            </a:blip>
            <a:srcRect l="33139"/>
            <a:stretch/>
          </p:blipFill>
          <p:spPr bwMode="auto">
            <a:xfrm>
              <a:off x="653121" y="2502198"/>
              <a:ext cx="3087030" cy="1143666"/>
            </a:xfrm>
            <a:prstGeom prst="rect">
              <a:avLst/>
            </a:prstGeom>
            <a:noFill/>
            <a:ln>
              <a:noFill/>
            </a:ln>
          </p:spPr>
        </p:pic>
      </p:grpSp>
      <p:pic>
        <p:nvPicPr>
          <p:cNvPr id="18" name="Picture 28">
            <a:extLst>
              <a:ext uri="{FF2B5EF4-FFF2-40B4-BE49-F238E27FC236}">
                <a16:creationId xmlns:a16="http://schemas.microsoft.com/office/drawing/2014/main" id="{76D49FAE-A2D0-49F6-B44E-02B52F3EB18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3660" y="1071956"/>
            <a:ext cx="7344229" cy="4874182"/>
          </a:xfrm>
          <a:prstGeom prst="rect">
            <a:avLst/>
          </a:prstGeom>
          <a:noFill/>
        </p:spPr>
      </p:pic>
      <p:sp>
        <p:nvSpPr>
          <p:cNvPr id="19" name="Rectangle 3">
            <a:extLst>
              <a:ext uri="{FF2B5EF4-FFF2-40B4-BE49-F238E27FC236}">
                <a16:creationId xmlns:a16="http://schemas.microsoft.com/office/drawing/2014/main" id="{93C485FB-637B-491D-A99C-FEAED1A59D2E}"/>
              </a:ext>
            </a:extLst>
          </p:cNvPr>
          <p:cNvSpPr>
            <a:spLocks noChangeArrowheads="1"/>
          </p:cNvSpPr>
          <p:nvPr/>
        </p:nvSpPr>
        <p:spPr bwMode="auto">
          <a:xfrm>
            <a:off x="246743" y="6063429"/>
            <a:ext cx="117057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Figure </a:t>
            </a:r>
            <a:r>
              <a:rPr lang="en-US" altLang="zh-CN" sz="1100" dirty="0">
                <a:solidFill>
                  <a:srgbClr val="000000"/>
                </a:solidFill>
                <a:latin typeface="Calibri" panose="020F0502020204030204" pitchFamily="34" charset="0"/>
                <a:ea typeface="等线" panose="02010600030101010101" pitchFamily="2" charset="-122"/>
                <a:cs typeface="Calibri" panose="020F0502020204030204" pitchFamily="34" charset="0"/>
              </a:rPr>
              <a:t>8</a:t>
            </a: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 Distributions of the proportion of greening over building roof to minimize the heat exposure for the coverage targets of 30%, 50% and 70%.</a:t>
            </a:r>
          </a:p>
          <a:p>
            <a:pPr algn="ctr" eaLnBrk="0" fontAlgn="base" hangingPunct="0">
              <a:spcBef>
                <a:spcPct val="0"/>
              </a:spcBef>
              <a:spcAft>
                <a:spcPct val="0"/>
              </a:spcAft>
            </a:pP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Figure </a:t>
            </a:r>
            <a:r>
              <a:rPr lang="en-US" altLang="zh-CN" sz="1100" dirty="0">
                <a:solidFill>
                  <a:srgbClr val="000000"/>
                </a:solidFill>
                <a:latin typeface="Calibri" panose="020F0502020204030204" pitchFamily="34" charset="0"/>
                <a:ea typeface="等线" panose="02010600030101010101" pitchFamily="2" charset="-122"/>
                <a:cs typeface="Calibri" panose="020F0502020204030204" pitchFamily="34" charset="0"/>
              </a:rPr>
              <a:t>9</a:t>
            </a: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 Spatial distribution of the buildings with the proportion of greening in roof ranking the bottom quarter (light green), middle half (grey) and top quarter (dark green) for the coverage targets of 30% (a), 50% (b) and 70% (c) to minimize the heat exposure. </a:t>
            </a:r>
          </a:p>
          <a:p>
            <a:pPr algn="ctr" eaLnBrk="0" fontAlgn="base" hangingPunct="0">
              <a:spcBef>
                <a:spcPct val="0"/>
              </a:spcBef>
              <a:spcAft>
                <a:spcPct val="0"/>
              </a:spcAft>
            </a:pPr>
            <a:endPar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endParaRPr>
          </a:p>
        </p:txBody>
      </p:sp>
      <p:sp>
        <p:nvSpPr>
          <p:cNvPr id="20" name="文本框 19">
            <a:extLst>
              <a:ext uri="{FF2B5EF4-FFF2-40B4-BE49-F238E27FC236}">
                <a16:creationId xmlns:a16="http://schemas.microsoft.com/office/drawing/2014/main" id="{24883F8B-EB5D-4186-AA27-DFCF3E9638AF}"/>
              </a:ext>
            </a:extLst>
          </p:cNvPr>
          <p:cNvSpPr txBox="1"/>
          <p:nvPr/>
        </p:nvSpPr>
        <p:spPr>
          <a:xfrm>
            <a:off x="582468" y="4109489"/>
            <a:ext cx="4674546" cy="1748510"/>
          </a:xfrm>
          <a:prstGeom prst="rect">
            <a:avLst/>
          </a:prstGeom>
          <a:noFill/>
          <a:ln w="12700">
            <a:solidFill>
              <a:schemeClr val="tx1"/>
            </a:solidFill>
            <a:prstDash val="sysDash"/>
          </a:ln>
        </p:spPr>
        <p:txBody>
          <a:bodyPr wrap="square" lIns="180000" tIns="180000" bIns="180000" rtlCol="0">
            <a:spAutoFit/>
          </a:bodyPr>
          <a:lstStyle>
            <a:defPPr>
              <a:defRPr lang="zh-CN"/>
            </a:defPPr>
            <a:lvl1pPr marL="285750" marR="0" lvl="0" indent="-285750" fontAlgn="auto">
              <a:spcBef>
                <a:spcPts val="0"/>
              </a:spcBef>
              <a:spcAft>
                <a:spcPts val="0"/>
              </a:spcAft>
              <a:buClr>
                <a:schemeClr val="tx1"/>
              </a:buClr>
              <a:buSzTx/>
              <a:buFont typeface="Wingdings" panose="05000000000000000000" pitchFamily="2" charset="2"/>
              <a:buChar char="§"/>
              <a:tabLst/>
              <a:defRPr kumimoji="0" b="0" i="0" u="none" strike="noStrike" cap="none" spc="0" normalizeH="0" baseline="0">
                <a:solidFill>
                  <a:srgbClr val="000000"/>
                </a:solidFill>
                <a:effectLst/>
                <a:uLnTx/>
                <a:uFillTx/>
                <a:latin typeface="Calibri" panose="020F0502020204030204" pitchFamily="34" charset="0"/>
                <a:ea typeface="等线" panose="02010600030101010101" pitchFamily="2" charset="-122"/>
                <a:cs typeface="Arial"/>
              </a:defRPr>
            </a:lvl1pPr>
          </a:lstStyle>
          <a:p>
            <a:r>
              <a:rPr lang="en-US" dirty="0"/>
              <a:t>The boundary area (near the forest) is less </a:t>
            </a:r>
            <a:r>
              <a:rPr lang="en-US"/>
              <a:t>prioritized </a:t>
            </a:r>
            <a:endParaRPr lang="en-HK" dirty="0"/>
          </a:p>
          <a:p>
            <a:r>
              <a:rPr lang="en-US"/>
              <a:t>T</a:t>
            </a:r>
            <a:r>
              <a:rPr lang="en-US" dirty="0"/>
              <a:t>he top quarter (the prioritized areas) is more aggregated while that of </a:t>
            </a:r>
            <a:r>
              <a:rPr lang="en-US"/>
              <a:t>the 1st</a:t>
            </a:r>
            <a:r>
              <a:rPr lang="en-US" dirty="0"/>
              <a:t> objective is </a:t>
            </a:r>
            <a:r>
              <a:rPr lang="en-US"/>
              <a:t>more dispersed</a:t>
            </a:r>
            <a:endParaRPr lang="en-US" dirty="0"/>
          </a:p>
        </p:txBody>
      </p:sp>
      <p:sp>
        <p:nvSpPr>
          <p:cNvPr id="2" name="灯片编号占位符 1">
            <a:extLst>
              <a:ext uri="{FF2B5EF4-FFF2-40B4-BE49-F238E27FC236}">
                <a16:creationId xmlns:a16="http://schemas.microsoft.com/office/drawing/2014/main" id="{94213EEE-831F-4D7A-9EE1-4484631E9106}"/>
              </a:ext>
            </a:extLst>
          </p:cNvPr>
          <p:cNvSpPr>
            <a:spLocks noGrp="1"/>
          </p:cNvSpPr>
          <p:nvPr>
            <p:ph type="sldNum" sz="quarter" idx="12"/>
          </p:nvPr>
        </p:nvSpPr>
        <p:spPr>
          <a:xfrm>
            <a:off x="9445751" y="6492875"/>
            <a:ext cx="2743200" cy="365125"/>
          </a:xfrm>
        </p:spPr>
        <p:txBody>
          <a:bodyPr/>
          <a:lstStyle/>
          <a:p>
            <a:fld id="{565CE74E-AB26-4998-AD42-012C4C1AD076}" type="slidenum">
              <a:rPr lang="zh-CN" altLang="en-US" smtClean="0"/>
              <a:t>13</a:t>
            </a:fld>
            <a:endParaRPr lang="zh-CN" altLang="en-US" dirty="0"/>
          </a:p>
        </p:txBody>
      </p:sp>
    </p:spTree>
    <p:extLst>
      <p:ext uri="{BB962C8B-B14F-4D97-AF65-F5344CB8AC3E}">
        <p14:creationId xmlns:p14="http://schemas.microsoft.com/office/powerpoint/2010/main" val="1492986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Arial"/>
            </a:endParaRPr>
          </a:p>
        </p:txBody>
      </p:sp>
      <p:sp>
        <p:nvSpPr>
          <p:cNvPr id="22" name="标题 19">
            <a:extLst>
              <a:ext uri="{FF2B5EF4-FFF2-40B4-BE49-F238E27FC236}">
                <a16:creationId xmlns:a16="http://schemas.microsoft.com/office/drawing/2014/main" id="{55D029D9-4A63-4BFC-B976-0413B137C636}"/>
              </a:ext>
            </a:extLst>
          </p:cNvPr>
          <p:cNvSpPr txBox="1">
            <a:spLocks/>
          </p:cNvSpPr>
          <p:nvPr/>
        </p:nvSpPr>
        <p:spPr>
          <a:xfrm>
            <a:off x="414112" y="0"/>
            <a:ext cx="10515600" cy="1306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900" b="1" i="0" u="none" strike="noStrike" kern="1200" cap="none" spc="0" normalizeH="0" baseline="0" noProof="0" dirty="0">
                <a:ln>
                  <a:noFill/>
                </a:ln>
                <a:solidFill>
                  <a:srgbClr val="4B5A3D"/>
                </a:solidFill>
                <a:effectLst/>
                <a:uLnTx/>
                <a:uFillTx/>
                <a:latin typeface="Calibri"/>
                <a:ea typeface="微软雅黑"/>
                <a:cs typeface="Arial"/>
              </a:rPr>
              <a:t>04. Result —— Comparison</a:t>
            </a:r>
          </a:p>
        </p:txBody>
      </p:sp>
      <p:sp>
        <p:nvSpPr>
          <p:cNvPr id="10" name="Rectangle 3">
            <a:extLst>
              <a:ext uri="{FF2B5EF4-FFF2-40B4-BE49-F238E27FC236}">
                <a16:creationId xmlns:a16="http://schemas.microsoft.com/office/drawing/2014/main" id="{8973C44D-B80E-44BC-B744-34DE62A2E808}"/>
              </a:ext>
            </a:extLst>
          </p:cNvPr>
          <p:cNvSpPr>
            <a:spLocks noChangeArrowheads="1"/>
          </p:cNvSpPr>
          <p:nvPr/>
        </p:nvSpPr>
        <p:spPr bwMode="auto">
          <a:xfrm>
            <a:off x="-1" y="6427113"/>
            <a:ext cx="12192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Figure 10 </a:t>
            </a:r>
            <a:r>
              <a:rPr kumimoji="0" lang="en-US" altLang="zh-CN" sz="11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&amp; 11</a:t>
            </a: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 The cooling potentials of buildings with the proportion of greening over building roof ranking the top quarter and bottom quarter</a:t>
            </a:r>
            <a:r>
              <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in the 70% coverage target scenario to: a) maximize the mean air temperature reduction; and b) minimize the heat exposure</a:t>
            </a:r>
          </a:p>
        </p:txBody>
      </p:sp>
      <p:graphicFrame>
        <p:nvGraphicFramePr>
          <p:cNvPr id="2" name="表格 2">
            <a:extLst>
              <a:ext uri="{FF2B5EF4-FFF2-40B4-BE49-F238E27FC236}">
                <a16:creationId xmlns:a16="http://schemas.microsoft.com/office/drawing/2014/main" id="{AE2B388B-C9AE-47A6-8474-8A6B2A577EA2}"/>
              </a:ext>
            </a:extLst>
          </p:cNvPr>
          <p:cNvGraphicFramePr>
            <a:graphicFrameLocks noGrp="1"/>
          </p:cNvGraphicFramePr>
          <p:nvPr>
            <p:extLst>
              <p:ext uri="{D42A27DB-BD31-4B8C-83A1-F6EECF244321}">
                <p14:modId xmlns:p14="http://schemas.microsoft.com/office/powerpoint/2010/main" val="2214904884"/>
              </p:ext>
            </p:extLst>
          </p:nvPr>
        </p:nvGraphicFramePr>
        <p:xfrm>
          <a:off x="162304" y="4390957"/>
          <a:ext cx="11864340" cy="1848647"/>
        </p:xfrm>
        <a:graphic>
          <a:graphicData uri="http://schemas.openxmlformats.org/drawingml/2006/table">
            <a:tbl>
              <a:tblPr firstRow="1" bandRow="1">
                <a:tableStyleId>{5C22544A-7EE6-4342-B048-85BDC9FD1C3A}</a:tableStyleId>
              </a:tblPr>
              <a:tblGrid>
                <a:gridCol w="5932170">
                  <a:extLst>
                    <a:ext uri="{9D8B030D-6E8A-4147-A177-3AD203B41FA5}">
                      <a16:colId xmlns:a16="http://schemas.microsoft.com/office/drawing/2014/main" val="2789372066"/>
                    </a:ext>
                  </a:extLst>
                </a:gridCol>
                <a:gridCol w="2966085">
                  <a:extLst>
                    <a:ext uri="{9D8B030D-6E8A-4147-A177-3AD203B41FA5}">
                      <a16:colId xmlns:a16="http://schemas.microsoft.com/office/drawing/2014/main" val="1212671935"/>
                    </a:ext>
                  </a:extLst>
                </a:gridCol>
                <a:gridCol w="2966085">
                  <a:extLst>
                    <a:ext uri="{9D8B030D-6E8A-4147-A177-3AD203B41FA5}">
                      <a16:colId xmlns:a16="http://schemas.microsoft.com/office/drawing/2014/main" val="881730065"/>
                    </a:ext>
                  </a:extLst>
                </a:gridCol>
              </a:tblGrid>
              <a:tr h="300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chemeClr val="lt1"/>
                          </a:solidFill>
                          <a:latin typeface="+mn-lt"/>
                          <a:ea typeface="+mn-ea"/>
                          <a:cs typeface="+mn-cs"/>
                        </a:rPr>
                        <a:t>Differences</a:t>
                      </a:r>
                    </a:p>
                  </a:txBody>
                  <a:tcPr marL="85983" marR="85983" marT="42992" marB="42992"/>
                </a:tc>
                <a:tc gridSpan="2">
                  <a:txBody>
                    <a:bodyPr/>
                    <a:lstStyle/>
                    <a:p>
                      <a:r>
                        <a:rPr lang="en-US" sz="1700" dirty="0"/>
                        <a:t>Similarities</a:t>
                      </a:r>
                    </a:p>
                  </a:txBody>
                  <a:tcPr marL="85983" marR="85983" marT="42992" marB="42992"/>
                </a:tc>
                <a:tc hMerge="1">
                  <a:txBody>
                    <a:bodyPr/>
                    <a:lstStyle/>
                    <a:p>
                      <a:endParaRPr lang="en-US"/>
                    </a:p>
                  </a:txBody>
                  <a:tcPr/>
                </a:tc>
                <a:extLst>
                  <a:ext uri="{0D108BD9-81ED-4DB2-BD59-A6C34878D82A}">
                    <a16:rowId xmlns:a16="http://schemas.microsoft.com/office/drawing/2014/main" val="2898655126"/>
                  </a:ext>
                </a:extLst>
              </a:tr>
              <a:tr h="37589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alibri" panose="020F0502020204030204" pitchFamily="34" charset="0"/>
                          <a:ea typeface="等线" panose="02010600030101010101" pitchFamily="2" charset="-122"/>
                          <a:cs typeface="+mn-cs"/>
                        </a:rPr>
                        <a:t>(a) To maximize the mean temperature reduction: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alibri" panose="020F0502020204030204" pitchFamily="34" charset="0"/>
                          <a:ea typeface="等线" panose="02010600030101010101" pitchFamily="2" charset="-122"/>
                          <a:cs typeface="+mn-cs"/>
                        </a:rPr>
                        <a:t>Align with the areas of more cooling effect</a:t>
                      </a:r>
                    </a:p>
                  </a:txBody>
                  <a:tcPr marL="85983" marR="85983" marT="42992" marB="42992">
                    <a:solidFill>
                      <a:schemeClr val="tx2">
                        <a:lumMod val="20000"/>
                        <a:lumOff val="80000"/>
                      </a:schemeClr>
                    </a:solidFill>
                  </a:tcPr>
                </a:tc>
                <a:tc gridSpan="2">
                  <a:txBody>
                    <a:bodyPr/>
                    <a:lstStyle/>
                    <a:p>
                      <a:pPr marR="0" lvl="0" algn="l" defTabSz="914400" rtl="0" eaLnBrk="1" fontAlgn="auto" latinLnBrk="0" hangingPunct="1">
                        <a:spcBef>
                          <a:spcPts val="0"/>
                        </a:spcBef>
                        <a:spcAft>
                          <a:spcPts val="0"/>
                        </a:spcAft>
                        <a:buClr>
                          <a:srgbClr val="53462E">
                            <a:lumMod val="75000"/>
                          </a:srgbClr>
                        </a:buClr>
                        <a:buSzTx/>
                        <a:tabLst/>
                        <a:defRPr/>
                      </a:pP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solidFill>
                      <a:schemeClr val="tx2">
                        <a:lumMod val="20000"/>
                        <a:lumOff val="80000"/>
                      </a:schemeClr>
                    </a:solidFill>
                  </a:tcPr>
                </a:tc>
                <a:tc hMerge="1">
                  <a:txBody>
                    <a:bodyPr/>
                    <a:lstStyle/>
                    <a:p>
                      <a:pPr marL="285750" indent="-285750">
                        <a:buClr>
                          <a:srgbClr val="53462E">
                            <a:lumMod val="75000"/>
                          </a:srgbClr>
                        </a:buClr>
                        <a:buFont typeface="Arial" panose="020B0604020202020204" pitchFamily="34" charset="0"/>
                        <a:buChar char="•"/>
                      </a:pP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tc>
                <a:extLst>
                  <a:ext uri="{0D108BD9-81ED-4DB2-BD59-A6C34878D82A}">
                    <a16:rowId xmlns:a16="http://schemas.microsoft.com/office/drawing/2014/main" val="1692703200"/>
                  </a:ext>
                </a:extLst>
              </a:tr>
              <a:tr h="375896">
                <a:tc vMerge="1">
                  <a:txBody>
                    <a:bodyPr/>
                    <a:lstStyle/>
                    <a:p>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
                          <a:srgbClr val="53462E">
                            <a:lumMod val="75000"/>
                          </a:srgbClr>
                        </a:buClr>
                        <a:buSzTx/>
                        <a:buFont typeface="Arial" panose="020B0604020202020204" pitchFamily="34" charset="0"/>
                        <a:buChar char="•"/>
                        <a:tabLst/>
                        <a:defRPr/>
                      </a:pP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53462E">
                            <a:lumMod val="75000"/>
                          </a:srgbClr>
                        </a:buClr>
                        <a:buSzTx/>
                        <a:buFont typeface="Arial" panose="020B0604020202020204" pitchFamily="34" charset="0"/>
                        <a:buChar char="•"/>
                        <a:tabLst/>
                        <a:defRPr/>
                      </a:pP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solidFill>
                      <a:schemeClr val="tx2">
                        <a:lumMod val="20000"/>
                        <a:lumOff val="80000"/>
                      </a:schemeClr>
                    </a:solidFill>
                  </a:tcPr>
                </a:tc>
                <a:extLst>
                  <a:ext uri="{0D108BD9-81ED-4DB2-BD59-A6C34878D82A}">
                    <a16:rowId xmlns:a16="http://schemas.microsoft.com/office/drawing/2014/main" val="1980371830"/>
                  </a:ext>
                </a:extLst>
              </a:tr>
              <a:tr h="751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solidFill>
                      <a:schemeClr val="tx2">
                        <a:lumMod val="20000"/>
                        <a:lumOff val="80000"/>
                      </a:schemeClr>
                    </a:solidFill>
                  </a:tcPr>
                </a:tc>
                <a:tc gridSpan="2">
                  <a:txBody>
                    <a:bodyPr/>
                    <a:lstStyle/>
                    <a:p>
                      <a:endParaRPr lang="en-US" sz="1700" dirty="0"/>
                    </a:p>
                  </a:txBody>
                  <a:tcPr marL="85983" marR="85983" marT="42992" marB="42992">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2913233438"/>
                  </a:ext>
                </a:extLst>
              </a:tr>
            </a:tbl>
          </a:graphicData>
        </a:graphic>
      </p:graphicFrame>
      <p:pic>
        <p:nvPicPr>
          <p:cNvPr id="12" name="Picture 27">
            <a:extLst>
              <a:ext uri="{FF2B5EF4-FFF2-40B4-BE49-F238E27FC236}">
                <a16:creationId xmlns:a16="http://schemas.microsoft.com/office/drawing/2014/main" id="{559D3817-7AF1-4694-B418-F68EE226228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506" y="973222"/>
            <a:ext cx="4581941" cy="3188602"/>
          </a:xfrm>
          <a:prstGeom prst="rect">
            <a:avLst/>
          </a:prstGeom>
          <a:noFill/>
          <a:ln>
            <a:noFill/>
          </a:ln>
        </p:spPr>
      </p:pic>
      <p:pic>
        <p:nvPicPr>
          <p:cNvPr id="13" name="Picture 29">
            <a:extLst>
              <a:ext uri="{FF2B5EF4-FFF2-40B4-BE49-F238E27FC236}">
                <a16:creationId xmlns:a16="http://schemas.microsoft.com/office/drawing/2014/main" id="{B22B7D6B-E132-4D6A-A621-B9DC8119B6F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6933" y="973222"/>
            <a:ext cx="4581941" cy="3188602"/>
          </a:xfrm>
          <a:prstGeom prst="rect">
            <a:avLst/>
          </a:prstGeom>
          <a:noFill/>
          <a:ln>
            <a:noFill/>
          </a:ln>
        </p:spPr>
      </p:pic>
      <p:sp>
        <p:nvSpPr>
          <p:cNvPr id="3" name="文本框 2">
            <a:extLst>
              <a:ext uri="{FF2B5EF4-FFF2-40B4-BE49-F238E27FC236}">
                <a16:creationId xmlns:a16="http://schemas.microsoft.com/office/drawing/2014/main" id="{1A8B672D-3BE7-49CD-B392-AE4E183A8CB8}"/>
              </a:ext>
            </a:extLst>
          </p:cNvPr>
          <p:cNvSpPr txBox="1"/>
          <p:nvPr/>
        </p:nvSpPr>
        <p:spPr>
          <a:xfrm>
            <a:off x="832359" y="1121777"/>
            <a:ext cx="466794" cy="369332"/>
          </a:xfrm>
          <a:prstGeom prst="rect">
            <a:avLst/>
          </a:prstGeom>
          <a:solidFill>
            <a:schemeClr val="bg1"/>
          </a:solidFill>
        </p:spPr>
        <p:txBody>
          <a:bodyPr wrap="none" rtlCol="0">
            <a:spAutoFit/>
          </a:bodyPr>
          <a:lstStyle/>
          <a:p>
            <a:r>
              <a:rPr lang="en-US" dirty="0">
                <a:solidFill>
                  <a:srgbClr val="000000"/>
                </a:solidFill>
                <a:latin typeface="Arial" panose="020B0604020202020204" pitchFamily="34" charset="0"/>
                <a:cs typeface="Arial" panose="020B0604020202020204" pitchFamily="34" charset="0"/>
              </a:rPr>
              <a:t>(a)</a:t>
            </a:r>
          </a:p>
        </p:txBody>
      </p:sp>
      <p:sp>
        <p:nvSpPr>
          <p:cNvPr id="11" name="文本框 10">
            <a:extLst>
              <a:ext uri="{FF2B5EF4-FFF2-40B4-BE49-F238E27FC236}">
                <a16:creationId xmlns:a16="http://schemas.microsoft.com/office/drawing/2014/main" id="{2F532F4D-0EF1-4BBB-8C96-FACB7F5A8039}"/>
              </a:ext>
            </a:extLst>
          </p:cNvPr>
          <p:cNvSpPr txBox="1"/>
          <p:nvPr/>
        </p:nvSpPr>
        <p:spPr>
          <a:xfrm>
            <a:off x="6803885" y="1121777"/>
            <a:ext cx="466794" cy="369332"/>
          </a:xfrm>
          <a:prstGeom prst="rect">
            <a:avLst/>
          </a:prstGeom>
          <a:solidFill>
            <a:schemeClr val="bg1"/>
          </a:solidFill>
        </p:spPr>
        <p:txBody>
          <a:bodyPr wrap="none" rtlCol="0">
            <a:spAutoFit/>
          </a:bodyPr>
          <a:lstStyle/>
          <a:p>
            <a:r>
              <a:rPr lang="en-US" dirty="0">
                <a:solidFill>
                  <a:srgbClr val="000000"/>
                </a:solidFill>
                <a:latin typeface="Arial" panose="020B0604020202020204" pitchFamily="34" charset="0"/>
                <a:cs typeface="Arial" panose="020B0604020202020204" pitchFamily="34" charset="0"/>
              </a:rPr>
              <a:t>(b)</a:t>
            </a:r>
          </a:p>
        </p:txBody>
      </p:sp>
      <p:sp>
        <p:nvSpPr>
          <p:cNvPr id="4" name="灯片编号占位符 3">
            <a:extLst>
              <a:ext uri="{FF2B5EF4-FFF2-40B4-BE49-F238E27FC236}">
                <a16:creationId xmlns:a16="http://schemas.microsoft.com/office/drawing/2014/main" id="{DAF7CF3D-D063-4FD4-9454-CAAEFBD42B20}"/>
              </a:ext>
            </a:extLst>
          </p:cNvPr>
          <p:cNvSpPr>
            <a:spLocks noGrp="1"/>
          </p:cNvSpPr>
          <p:nvPr>
            <p:ph type="sldNum" sz="quarter" idx="12"/>
          </p:nvPr>
        </p:nvSpPr>
        <p:spPr>
          <a:xfrm>
            <a:off x="9445751" y="6492875"/>
            <a:ext cx="2743200" cy="365125"/>
          </a:xfrm>
        </p:spPr>
        <p:txBody>
          <a:bodyPr/>
          <a:lstStyle/>
          <a:p>
            <a:fld id="{565CE74E-AB26-4998-AD42-012C4C1AD076}" type="slidenum">
              <a:rPr lang="zh-CN" altLang="en-US" smtClean="0"/>
              <a:t>14</a:t>
            </a:fld>
            <a:endParaRPr lang="zh-CN" altLang="en-US" dirty="0"/>
          </a:p>
        </p:txBody>
      </p:sp>
    </p:spTree>
    <p:extLst>
      <p:ext uri="{BB962C8B-B14F-4D97-AF65-F5344CB8AC3E}">
        <p14:creationId xmlns:p14="http://schemas.microsoft.com/office/powerpoint/2010/main" val="35821080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Arial"/>
            </a:endParaRPr>
          </a:p>
        </p:txBody>
      </p:sp>
      <p:sp>
        <p:nvSpPr>
          <p:cNvPr id="22" name="标题 19">
            <a:extLst>
              <a:ext uri="{FF2B5EF4-FFF2-40B4-BE49-F238E27FC236}">
                <a16:creationId xmlns:a16="http://schemas.microsoft.com/office/drawing/2014/main" id="{55D029D9-4A63-4BFC-B976-0413B137C636}"/>
              </a:ext>
            </a:extLst>
          </p:cNvPr>
          <p:cNvSpPr txBox="1">
            <a:spLocks/>
          </p:cNvSpPr>
          <p:nvPr/>
        </p:nvSpPr>
        <p:spPr>
          <a:xfrm>
            <a:off x="414112" y="0"/>
            <a:ext cx="10515600" cy="1306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900" b="1" i="0" u="none" strike="noStrike" kern="1200" cap="none" spc="0" normalizeH="0" baseline="0" noProof="0" dirty="0">
                <a:ln>
                  <a:noFill/>
                </a:ln>
                <a:solidFill>
                  <a:srgbClr val="4B5A3D"/>
                </a:solidFill>
                <a:effectLst/>
                <a:uLnTx/>
                <a:uFillTx/>
                <a:latin typeface="Calibri"/>
                <a:ea typeface="微软雅黑"/>
                <a:cs typeface="Arial"/>
              </a:rPr>
              <a:t>04. Result —— Comparison</a:t>
            </a:r>
          </a:p>
        </p:txBody>
      </p:sp>
      <p:pic>
        <p:nvPicPr>
          <p:cNvPr id="6" name="Picture 7">
            <a:extLst>
              <a:ext uri="{FF2B5EF4-FFF2-40B4-BE49-F238E27FC236}">
                <a16:creationId xmlns:a16="http://schemas.microsoft.com/office/drawing/2014/main" id="{6C57DAEE-6495-4C4B-98EF-D279DBA69B0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375" y="973222"/>
            <a:ext cx="11142199" cy="3487889"/>
          </a:xfrm>
          <a:prstGeom prst="rect">
            <a:avLst/>
          </a:prstGeom>
          <a:noFill/>
          <a:ln>
            <a:noFill/>
          </a:ln>
        </p:spPr>
      </p:pic>
      <p:sp>
        <p:nvSpPr>
          <p:cNvPr id="10" name="Rectangle 3">
            <a:extLst>
              <a:ext uri="{FF2B5EF4-FFF2-40B4-BE49-F238E27FC236}">
                <a16:creationId xmlns:a16="http://schemas.microsoft.com/office/drawing/2014/main" id="{8973C44D-B80E-44BC-B744-34DE62A2E808}"/>
              </a:ext>
            </a:extLst>
          </p:cNvPr>
          <p:cNvSpPr>
            <a:spLocks noChangeArrowheads="1"/>
          </p:cNvSpPr>
          <p:nvPr/>
        </p:nvSpPr>
        <p:spPr bwMode="auto">
          <a:xfrm>
            <a:off x="-1" y="6427113"/>
            <a:ext cx="12192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Figure 1</a:t>
            </a:r>
            <a:r>
              <a:rPr lang="en-US" altLang="zh-CN" sz="1100" dirty="0">
                <a:solidFill>
                  <a:srgbClr val="000000"/>
                </a:solidFill>
                <a:latin typeface="Calibri" panose="020F0502020204030204" pitchFamily="34" charset="0"/>
                <a:ea typeface="等线" panose="02010600030101010101" pitchFamily="2" charset="-122"/>
                <a:cs typeface="Calibri" panose="020F0502020204030204" pitchFamily="34" charset="0"/>
              </a:rPr>
              <a:t>2</a:t>
            </a:r>
            <a:r>
              <a:rPr lang="en-US" altLang="en-US" sz="1100" dirty="0">
                <a:solidFill>
                  <a:srgbClr val="000000"/>
                </a:solidFill>
                <a:latin typeface="Calibri" panose="020F0502020204030204" pitchFamily="34" charset="0"/>
                <a:ea typeface="等线" panose="02010600030101010101" pitchFamily="2" charset="-122"/>
                <a:cs typeface="Calibri" panose="020F0502020204030204" pitchFamily="34" charset="0"/>
              </a:rPr>
              <a:t>. The population density map of Kowloon in the unit of TPU and the buildings with different proportions of greening over the roof in the 70% coverage target scenario to: a) maximize the mean air temperature reduction; and b) minimize the heat exposure</a:t>
            </a:r>
          </a:p>
        </p:txBody>
      </p:sp>
      <p:graphicFrame>
        <p:nvGraphicFramePr>
          <p:cNvPr id="2" name="表格 2">
            <a:extLst>
              <a:ext uri="{FF2B5EF4-FFF2-40B4-BE49-F238E27FC236}">
                <a16:creationId xmlns:a16="http://schemas.microsoft.com/office/drawing/2014/main" id="{AE2B388B-C9AE-47A6-8474-8A6B2A577EA2}"/>
              </a:ext>
            </a:extLst>
          </p:cNvPr>
          <p:cNvGraphicFramePr>
            <a:graphicFrameLocks noGrp="1"/>
          </p:cNvGraphicFramePr>
          <p:nvPr>
            <p:extLst>
              <p:ext uri="{D42A27DB-BD31-4B8C-83A1-F6EECF244321}">
                <p14:modId xmlns:p14="http://schemas.microsoft.com/office/powerpoint/2010/main" val="4247354011"/>
              </p:ext>
            </p:extLst>
          </p:nvPr>
        </p:nvGraphicFramePr>
        <p:xfrm>
          <a:off x="162304" y="4390957"/>
          <a:ext cx="11864340" cy="1960080"/>
        </p:xfrm>
        <a:graphic>
          <a:graphicData uri="http://schemas.openxmlformats.org/drawingml/2006/table">
            <a:tbl>
              <a:tblPr firstRow="1" bandRow="1">
                <a:tableStyleId>{5C22544A-7EE6-4342-B048-85BDC9FD1C3A}</a:tableStyleId>
              </a:tblPr>
              <a:tblGrid>
                <a:gridCol w="5932170">
                  <a:extLst>
                    <a:ext uri="{9D8B030D-6E8A-4147-A177-3AD203B41FA5}">
                      <a16:colId xmlns:a16="http://schemas.microsoft.com/office/drawing/2014/main" val="2789372066"/>
                    </a:ext>
                  </a:extLst>
                </a:gridCol>
                <a:gridCol w="2966085">
                  <a:extLst>
                    <a:ext uri="{9D8B030D-6E8A-4147-A177-3AD203B41FA5}">
                      <a16:colId xmlns:a16="http://schemas.microsoft.com/office/drawing/2014/main" val="1212671935"/>
                    </a:ext>
                  </a:extLst>
                </a:gridCol>
                <a:gridCol w="2966085">
                  <a:extLst>
                    <a:ext uri="{9D8B030D-6E8A-4147-A177-3AD203B41FA5}">
                      <a16:colId xmlns:a16="http://schemas.microsoft.com/office/drawing/2014/main" val="881730065"/>
                    </a:ext>
                  </a:extLst>
                </a:gridCol>
              </a:tblGrid>
              <a:tr h="300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kern="1200" dirty="0">
                          <a:solidFill>
                            <a:schemeClr val="lt1"/>
                          </a:solidFill>
                          <a:latin typeface="+mn-lt"/>
                          <a:ea typeface="+mn-ea"/>
                          <a:cs typeface="+mn-cs"/>
                        </a:rPr>
                        <a:t>Differences</a:t>
                      </a:r>
                    </a:p>
                  </a:txBody>
                  <a:tcPr marL="85983" marR="85983" marT="42992" marB="42992"/>
                </a:tc>
                <a:tc gridSpan="2">
                  <a:txBody>
                    <a:bodyPr/>
                    <a:lstStyle/>
                    <a:p>
                      <a:r>
                        <a:rPr lang="en-US" sz="1700" dirty="0"/>
                        <a:t>Similarities</a:t>
                      </a:r>
                    </a:p>
                  </a:txBody>
                  <a:tcPr marL="85983" marR="85983" marT="42992" marB="42992"/>
                </a:tc>
                <a:tc hMerge="1">
                  <a:txBody>
                    <a:bodyPr/>
                    <a:lstStyle/>
                    <a:p>
                      <a:endParaRPr lang="en-US"/>
                    </a:p>
                  </a:txBody>
                  <a:tcPr/>
                </a:tc>
                <a:extLst>
                  <a:ext uri="{0D108BD9-81ED-4DB2-BD59-A6C34878D82A}">
                    <a16:rowId xmlns:a16="http://schemas.microsoft.com/office/drawing/2014/main" val="2898655126"/>
                  </a:ext>
                </a:extLst>
              </a:tr>
              <a:tr h="37589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alibri" panose="020F0502020204030204" pitchFamily="34" charset="0"/>
                          <a:ea typeface="等线" panose="02010600030101010101" pitchFamily="2" charset="-122"/>
                          <a:cs typeface="+mn-cs"/>
                        </a:rPr>
                        <a:t>(a) To maximize the mean temperature reduction: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alibri" panose="020F0502020204030204" pitchFamily="34" charset="0"/>
                          <a:ea typeface="等线" panose="02010600030101010101" pitchFamily="2" charset="-122"/>
                          <a:cs typeface="+mn-cs"/>
                        </a:rPr>
                        <a:t>Align with the areas of more cooling effect</a:t>
                      </a:r>
                    </a:p>
                  </a:txBody>
                  <a:tcPr marL="85983" marR="85983" marT="42992" marB="42992">
                    <a:solidFill>
                      <a:schemeClr val="tx2">
                        <a:lumMod val="20000"/>
                        <a:lumOff val="80000"/>
                      </a:schemeClr>
                    </a:solidFill>
                  </a:tcPr>
                </a:tc>
                <a:tc gridSpan="2">
                  <a:txBody>
                    <a:bodyPr/>
                    <a:lstStyle/>
                    <a:p>
                      <a:pPr marR="0" lvl="0" algn="l" defTabSz="914400" rtl="0" eaLnBrk="1" fontAlgn="auto" latinLnBrk="0" hangingPunct="1">
                        <a:spcBef>
                          <a:spcPts val="0"/>
                        </a:spcBef>
                        <a:spcAft>
                          <a:spcPts val="0"/>
                        </a:spcAft>
                        <a:buClr>
                          <a:srgbClr val="53462E">
                            <a:lumMod val="75000"/>
                          </a:srgbClr>
                        </a:buClr>
                        <a:buSzTx/>
                        <a:tabLst/>
                        <a:defRPr/>
                      </a:pPr>
                      <a:r>
                        <a:rPr lang="en-US" sz="1700" dirty="0">
                          <a:solidFill>
                            <a:srgbClr val="000000"/>
                          </a:solidFill>
                          <a:latin typeface="Calibri" panose="020F0502020204030204" pitchFamily="34" charset="0"/>
                          <a:ea typeface="等线" panose="02010600030101010101" pitchFamily="2" charset="-122"/>
                          <a:cs typeface="+mn-cs"/>
                        </a:rPr>
                        <a:t>Prioritized areas: </a:t>
                      </a:r>
                    </a:p>
                  </a:txBody>
                  <a:tcPr marL="85983" marR="85983" marT="42992" marB="42992">
                    <a:solidFill>
                      <a:schemeClr val="tx2">
                        <a:lumMod val="20000"/>
                        <a:lumOff val="80000"/>
                      </a:schemeClr>
                    </a:solidFill>
                  </a:tcPr>
                </a:tc>
                <a:tc hMerge="1">
                  <a:txBody>
                    <a:bodyPr/>
                    <a:lstStyle/>
                    <a:p>
                      <a:pPr marL="285750" indent="-285750">
                        <a:buClr>
                          <a:srgbClr val="53462E">
                            <a:lumMod val="75000"/>
                          </a:srgbClr>
                        </a:buClr>
                        <a:buFont typeface="Arial" panose="020B0604020202020204" pitchFamily="34" charset="0"/>
                        <a:buChar char="•"/>
                      </a:pP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tc>
                <a:extLst>
                  <a:ext uri="{0D108BD9-81ED-4DB2-BD59-A6C34878D82A}">
                    <a16:rowId xmlns:a16="http://schemas.microsoft.com/office/drawing/2014/main" val="1692703200"/>
                  </a:ext>
                </a:extLst>
              </a:tr>
              <a:tr h="375896">
                <a:tc vMerge="1">
                  <a:txBody>
                    <a:bodyPr/>
                    <a:lstStyle/>
                    <a:p>
                      <a:endParaRPr lang="en-US"/>
                    </a:p>
                  </a:txBody>
                  <a:tcPr/>
                </a:tc>
                <a:tc>
                  <a:txBody>
                    <a:bodyPr/>
                    <a:lstStyle/>
                    <a:p>
                      <a:pPr marL="285750" marR="0" lvl="0" indent="-285750" algn="l" defTabSz="914400" rtl="0" eaLnBrk="1" fontAlgn="auto" latinLnBrk="0" hangingPunct="1">
                        <a:lnSpc>
                          <a:spcPct val="100000"/>
                        </a:lnSpc>
                        <a:spcBef>
                          <a:spcPts val="0"/>
                        </a:spcBef>
                        <a:spcAft>
                          <a:spcPts val="0"/>
                        </a:spcAft>
                        <a:buClr>
                          <a:srgbClr val="53462E">
                            <a:lumMod val="75000"/>
                          </a:srgbClr>
                        </a:buClr>
                        <a:buSzTx/>
                        <a:buFont typeface="Arial" panose="020B0604020202020204" pitchFamily="34" charset="0"/>
                        <a:buChar char="•"/>
                        <a:tabLst/>
                        <a:defRPr/>
                      </a:pPr>
                      <a:r>
                        <a:rPr lang="pl-PL" sz="1700" dirty="0">
                          <a:solidFill>
                            <a:srgbClr val="000000"/>
                          </a:solidFill>
                          <a:latin typeface="Calibri" panose="020F0502020204030204" pitchFamily="34" charset="0"/>
                          <a:ea typeface="等线" panose="02010600030101010101" pitchFamily="2" charset="-122"/>
                          <a:cs typeface="+mn-cs"/>
                        </a:rPr>
                        <a:t>Ngau Tau Ko</a:t>
                      </a: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solidFill>
                      <a:schemeClr val="tx2">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53462E">
                            <a:lumMod val="75000"/>
                          </a:srgbClr>
                        </a:buClr>
                        <a:buSzTx/>
                        <a:buFont typeface="Arial" panose="020B0604020202020204" pitchFamily="34" charset="0"/>
                        <a:buChar char="•"/>
                        <a:tabLst/>
                        <a:defRPr/>
                      </a:pPr>
                      <a:r>
                        <a:rPr lang="en-US" sz="1700" dirty="0" err="1">
                          <a:solidFill>
                            <a:srgbClr val="000000"/>
                          </a:solidFill>
                          <a:latin typeface="Calibri" panose="020F0502020204030204" pitchFamily="34" charset="0"/>
                          <a:ea typeface="等线" panose="02010600030101010101" pitchFamily="2" charset="-122"/>
                          <a:cs typeface="+mn-cs"/>
                        </a:rPr>
                        <a:t>Tsim</a:t>
                      </a:r>
                      <a:r>
                        <a:rPr lang="en-US" sz="1700" dirty="0">
                          <a:solidFill>
                            <a:srgbClr val="000000"/>
                          </a:solidFill>
                          <a:latin typeface="Calibri" panose="020F0502020204030204" pitchFamily="34" charset="0"/>
                          <a:ea typeface="等线" panose="02010600030101010101" pitchFamily="2" charset="-122"/>
                          <a:cs typeface="+mn-cs"/>
                        </a:rPr>
                        <a:t> Sha </a:t>
                      </a:r>
                      <a:r>
                        <a:rPr lang="en-US" sz="1700" dirty="0" err="1">
                          <a:solidFill>
                            <a:srgbClr val="000000"/>
                          </a:solidFill>
                          <a:latin typeface="Calibri" panose="020F0502020204030204" pitchFamily="34" charset="0"/>
                          <a:ea typeface="等线" panose="02010600030101010101" pitchFamily="2" charset="-122"/>
                          <a:cs typeface="+mn-cs"/>
                        </a:rPr>
                        <a:t>Tsui</a:t>
                      </a:r>
                      <a:r>
                        <a:rPr lang="en-US" sz="1700" dirty="0">
                          <a:solidFill>
                            <a:srgbClr val="000000"/>
                          </a:solidFill>
                          <a:latin typeface="Calibri" panose="020F0502020204030204" pitchFamily="34" charset="0"/>
                          <a:ea typeface="等线" panose="02010600030101010101" pitchFamily="2" charset="-122"/>
                          <a:cs typeface="+mn-cs"/>
                        </a:rPr>
                        <a:t> and Hung </a:t>
                      </a:r>
                      <a:r>
                        <a:rPr lang="en-US" sz="1700" dirty="0" err="1">
                          <a:solidFill>
                            <a:srgbClr val="000000"/>
                          </a:solidFill>
                          <a:latin typeface="Calibri" panose="020F0502020204030204" pitchFamily="34" charset="0"/>
                          <a:ea typeface="等线" panose="02010600030101010101" pitchFamily="2" charset="-122"/>
                          <a:cs typeface="+mn-cs"/>
                        </a:rPr>
                        <a:t>Hom</a:t>
                      </a:r>
                      <a:endParaRPr lang="en-US" sz="1700" dirty="0">
                        <a:solidFill>
                          <a:srgbClr val="000000"/>
                        </a:solidFill>
                        <a:latin typeface="Calibri" panose="020F0502020204030204" pitchFamily="34" charset="0"/>
                        <a:ea typeface="等线" panose="02010600030101010101" pitchFamily="2" charset="-122"/>
                        <a:cs typeface="+mn-cs"/>
                      </a:endParaRPr>
                    </a:p>
                  </a:txBody>
                  <a:tcPr marL="85983" marR="85983" marT="42992" marB="42992">
                    <a:solidFill>
                      <a:schemeClr val="tx2">
                        <a:lumMod val="20000"/>
                        <a:lumOff val="80000"/>
                      </a:schemeClr>
                    </a:solidFill>
                  </a:tcPr>
                </a:tc>
                <a:extLst>
                  <a:ext uri="{0D108BD9-81ED-4DB2-BD59-A6C34878D82A}">
                    <a16:rowId xmlns:a16="http://schemas.microsoft.com/office/drawing/2014/main" val="1980371830"/>
                  </a:ext>
                </a:extLst>
              </a:tr>
              <a:tr h="751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alibri" panose="020F0502020204030204" pitchFamily="34" charset="0"/>
                          <a:ea typeface="等线" panose="02010600030101010101" pitchFamily="2" charset="-122"/>
                          <a:cs typeface="+mn-cs"/>
                        </a:rPr>
                        <a:t>(b) To minimize heat exposure: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alibri" panose="020F0502020204030204" pitchFamily="34" charset="0"/>
                          <a:ea typeface="等线" panose="02010600030101010101" pitchFamily="2" charset="-122"/>
                          <a:cs typeface="+mn-cs"/>
                        </a:rPr>
                        <a:t>No priority in northern Kowloon, gather in TPUs with or surrounded by dense populations</a:t>
                      </a:r>
                    </a:p>
                  </a:txBody>
                  <a:tcPr marL="85983" marR="85983" marT="42992" marB="42992">
                    <a:solidFill>
                      <a:schemeClr val="tx2">
                        <a:lumMod val="20000"/>
                        <a:lumOff val="80000"/>
                      </a:schemeClr>
                    </a:solidFill>
                  </a:tcPr>
                </a:tc>
                <a:tc gridSpan="2">
                  <a:txBody>
                    <a:bodyPr/>
                    <a:lstStyle/>
                    <a:p>
                      <a:pPr marR="0" lvl="0" algn="l" defTabSz="914400" rtl="0" eaLnBrk="1" fontAlgn="auto" latinLnBrk="0" hangingPunct="1">
                        <a:spcBef>
                          <a:spcPts val="0"/>
                        </a:spcBef>
                        <a:spcAft>
                          <a:spcPts val="0"/>
                        </a:spcAft>
                        <a:buClr>
                          <a:srgbClr val="53462E">
                            <a:lumMod val="75000"/>
                          </a:srgbClr>
                        </a:buClr>
                        <a:buSzTx/>
                        <a:tabLst/>
                        <a:defRPr/>
                      </a:pPr>
                      <a:r>
                        <a:rPr lang="en-US" sz="1700" dirty="0">
                          <a:solidFill>
                            <a:srgbClr val="000000"/>
                          </a:solidFill>
                          <a:latin typeface="Calibri" panose="020F0502020204030204" pitchFamily="34" charset="0"/>
                          <a:ea typeface="等线" panose="02010600030101010101" pitchFamily="2" charset="-122"/>
                          <a:cs typeface="+mn-cs"/>
                        </a:rPr>
                        <a:t>Overlooked area: </a:t>
                      </a:r>
                    </a:p>
                    <a:p>
                      <a:pPr marL="285750" marR="0" lvl="0" indent="-285750" algn="l" defTabSz="914400" rtl="0" eaLnBrk="1" fontAlgn="auto" latinLnBrk="0" hangingPunct="1">
                        <a:spcBef>
                          <a:spcPts val="0"/>
                        </a:spcBef>
                        <a:spcAft>
                          <a:spcPts val="0"/>
                        </a:spcAft>
                        <a:buClr>
                          <a:srgbClr val="53462E">
                            <a:lumMod val="75000"/>
                          </a:srgbClr>
                        </a:buClr>
                        <a:buSzTx/>
                        <a:buFont typeface="Arial" panose="020B0604020202020204" pitchFamily="34" charset="0"/>
                        <a:buChar char="•"/>
                        <a:tabLst/>
                        <a:defRPr/>
                      </a:pPr>
                      <a:r>
                        <a:rPr lang="en-US" sz="1700" dirty="0">
                          <a:solidFill>
                            <a:srgbClr val="000000"/>
                          </a:solidFill>
                          <a:latin typeface="Calibri" panose="020F0502020204030204" pitchFamily="34" charset="0"/>
                          <a:ea typeface="等线" panose="02010600030101010101" pitchFamily="2" charset="-122"/>
                          <a:cs typeface="+mn-cs"/>
                        </a:rPr>
                        <a:t>Sham Shui Po to </a:t>
                      </a:r>
                      <a:r>
                        <a:rPr lang="en-US" sz="1700" dirty="0" err="1">
                          <a:solidFill>
                            <a:srgbClr val="000000"/>
                          </a:solidFill>
                          <a:latin typeface="Calibri" panose="020F0502020204030204" pitchFamily="34" charset="0"/>
                          <a:ea typeface="等线" panose="02010600030101010101" pitchFamily="2" charset="-122"/>
                          <a:cs typeface="+mn-cs"/>
                        </a:rPr>
                        <a:t>Yau</a:t>
                      </a:r>
                      <a:r>
                        <a:rPr lang="en-US" sz="1700" dirty="0">
                          <a:solidFill>
                            <a:srgbClr val="000000"/>
                          </a:solidFill>
                          <a:latin typeface="Calibri" panose="020F0502020204030204" pitchFamily="34" charset="0"/>
                          <a:ea typeface="等线" panose="02010600030101010101" pitchFamily="2" charset="-122"/>
                          <a:cs typeface="+mn-cs"/>
                        </a:rPr>
                        <a:t> Ma </a:t>
                      </a:r>
                      <a:r>
                        <a:rPr lang="en-US" sz="1700" dirty="0" err="1">
                          <a:solidFill>
                            <a:srgbClr val="000000"/>
                          </a:solidFill>
                          <a:latin typeface="Calibri" panose="020F0502020204030204" pitchFamily="34" charset="0"/>
                          <a:ea typeface="等线" panose="02010600030101010101" pitchFamily="2" charset="-122"/>
                          <a:cs typeface="+mn-cs"/>
                        </a:rPr>
                        <a:t>Tei</a:t>
                      </a:r>
                      <a:endParaRPr lang="en-US" sz="1700" dirty="0">
                        <a:solidFill>
                          <a:srgbClr val="000000"/>
                        </a:solidFill>
                        <a:latin typeface="Calibri" panose="020F0502020204030204" pitchFamily="34" charset="0"/>
                        <a:ea typeface="等线" panose="02010600030101010101" pitchFamily="2" charset="-122"/>
                        <a:cs typeface="+mn-cs"/>
                      </a:endParaRPr>
                    </a:p>
                    <a:p>
                      <a:endParaRPr lang="en-US" sz="1700" dirty="0"/>
                    </a:p>
                  </a:txBody>
                  <a:tcPr marL="85983" marR="85983" marT="42992" marB="42992">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2913233438"/>
                  </a:ext>
                </a:extLst>
              </a:tr>
            </a:tbl>
          </a:graphicData>
        </a:graphic>
      </p:graphicFrame>
      <p:sp>
        <p:nvSpPr>
          <p:cNvPr id="5" name="灯片编号占位符 4">
            <a:extLst>
              <a:ext uri="{FF2B5EF4-FFF2-40B4-BE49-F238E27FC236}">
                <a16:creationId xmlns:a16="http://schemas.microsoft.com/office/drawing/2014/main" id="{D2C90946-0485-4FED-9C90-D631BEACC18E}"/>
              </a:ext>
            </a:extLst>
          </p:cNvPr>
          <p:cNvSpPr>
            <a:spLocks noGrp="1"/>
          </p:cNvSpPr>
          <p:nvPr>
            <p:ph type="sldNum" sz="quarter" idx="12"/>
          </p:nvPr>
        </p:nvSpPr>
        <p:spPr>
          <a:xfrm>
            <a:off x="9448800" y="6530913"/>
            <a:ext cx="2743200" cy="365125"/>
          </a:xfrm>
        </p:spPr>
        <p:txBody>
          <a:bodyPr/>
          <a:lstStyle/>
          <a:p>
            <a:fld id="{565CE74E-AB26-4998-AD42-012C4C1AD076}" type="slidenum">
              <a:rPr lang="zh-CN" altLang="en-US" smtClean="0"/>
              <a:t>15</a:t>
            </a:fld>
            <a:endParaRPr lang="zh-CN" altLang="en-US" dirty="0"/>
          </a:p>
        </p:txBody>
      </p:sp>
    </p:spTree>
    <p:extLst>
      <p:ext uri="{BB962C8B-B14F-4D97-AF65-F5344CB8AC3E}">
        <p14:creationId xmlns:p14="http://schemas.microsoft.com/office/powerpoint/2010/main" val="2199613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微软雅黑"/>
              <a:cs typeface="Arial"/>
            </a:endParaRPr>
          </a:p>
        </p:txBody>
      </p:sp>
      <p:sp>
        <p:nvSpPr>
          <p:cNvPr id="22" name="标题 19">
            <a:extLst>
              <a:ext uri="{FF2B5EF4-FFF2-40B4-BE49-F238E27FC236}">
                <a16:creationId xmlns:a16="http://schemas.microsoft.com/office/drawing/2014/main" id="{55D029D9-4A63-4BFC-B976-0413B137C636}"/>
              </a:ext>
            </a:extLst>
          </p:cNvPr>
          <p:cNvSpPr txBox="1">
            <a:spLocks/>
          </p:cNvSpPr>
          <p:nvPr/>
        </p:nvSpPr>
        <p:spPr>
          <a:xfrm>
            <a:off x="414112" y="0"/>
            <a:ext cx="10515600" cy="1306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2900" b="1" i="0" u="none" strike="noStrike" kern="1200" cap="none" spc="0" normalizeH="0" baseline="0" noProof="0" dirty="0">
                <a:ln>
                  <a:noFill/>
                </a:ln>
                <a:solidFill>
                  <a:srgbClr val="4B5A3D"/>
                </a:solidFill>
                <a:effectLst/>
                <a:uLnTx/>
                <a:uFillTx/>
                <a:latin typeface="Calibri"/>
                <a:ea typeface="微软雅黑"/>
                <a:cs typeface="Arial"/>
              </a:rPr>
              <a:t>05. Discussion</a:t>
            </a:r>
          </a:p>
        </p:txBody>
      </p:sp>
      <p:sp>
        <p:nvSpPr>
          <p:cNvPr id="8" name="文本框 20">
            <a:extLst>
              <a:ext uri="{FF2B5EF4-FFF2-40B4-BE49-F238E27FC236}">
                <a16:creationId xmlns:a16="http://schemas.microsoft.com/office/drawing/2014/main" id="{C44BEEAC-CE88-4296-89B4-654C34ABEFED}"/>
              </a:ext>
            </a:extLst>
          </p:cNvPr>
          <p:cNvSpPr txBox="1"/>
          <p:nvPr/>
        </p:nvSpPr>
        <p:spPr>
          <a:xfrm>
            <a:off x="414111" y="3959616"/>
            <a:ext cx="10863487" cy="3416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3462E">
                  <a:lumMod val="75000"/>
                </a:srgbClr>
              </a:buClr>
              <a:buSzTx/>
              <a:buFontTx/>
              <a:buNone/>
              <a:tabLst/>
              <a:defRPr/>
            </a:pPr>
            <a:r>
              <a:rPr kumimoji="0" lang="en-US" sz="2400" b="1" i="0" u="none" strike="noStrike" kern="1200" cap="none" spc="0" normalizeH="0" baseline="0" noProof="0" dirty="0">
                <a:ln>
                  <a:noFill/>
                </a:ln>
                <a:solidFill>
                  <a:srgbClr val="202122"/>
                </a:solidFill>
                <a:effectLst/>
                <a:uLnTx/>
                <a:uFillTx/>
                <a:latin typeface="Calibri"/>
                <a:ea typeface="微软雅黑"/>
                <a:cs typeface="Arial"/>
              </a:rPr>
              <a:t>Limitations</a:t>
            </a:r>
          </a:p>
          <a:p>
            <a:pPr marL="0" marR="0" lvl="0" indent="0" algn="l" defTabSz="914400" rtl="0" eaLnBrk="1" fontAlgn="auto" latinLnBrk="0" hangingPunct="1">
              <a:lnSpc>
                <a:spcPct val="100000"/>
              </a:lnSpc>
              <a:spcBef>
                <a:spcPts val="0"/>
              </a:spcBef>
              <a:spcAft>
                <a:spcPts val="0"/>
              </a:spcAft>
              <a:buClr>
                <a:srgbClr val="53462E">
                  <a:lumMod val="75000"/>
                </a:srgbClr>
              </a:buClr>
              <a:buSzTx/>
              <a:buFontTx/>
              <a:buNone/>
              <a:tabLst/>
              <a:defRPr/>
            </a:pPr>
            <a:endParaRPr kumimoji="0" lang="en-US" sz="2000" b="1" i="0" u="none" strike="noStrike" kern="1200" cap="none" spc="0" normalizeH="0" baseline="0" noProof="0" dirty="0">
              <a:ln>
                <a:noFill/>
              </a:ln>
              <a:solidFill>
                <a:srgbClr val="202122"/>
              </a:solidFill>
              <a:effectLst/>
              <a:uLnTx/>
              <a:uFillTx/>
              <a:latin typeface="Calibri"/>
              <a:ea typeface="微软雅黑"/>
              <a:cs typeface="Arial"/>
            </a:endParaRPr>
          </a:p>
          <a:p>
            <a:pPr marL="342900" marR="0" lvl="0" indent="-342900" algn="l" defTabSz="914400" rtl="0" eaLnBrk="1" fontAlgn="auto" latinLnBrk="0" hangingPunct="1">
              <a:lnSpc>
                <a:spcPct val="100000"/>
              </a:lnSpc>
              <a:spcBef>
                <a:spcPts val="0"/>
              </a:spcBef>
              <a:spcAft>
                <a:spcPts val="0"/>
              </a:spcAft>
              <a:buClr>
                <a:srgbClr val="4B5A3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The UCM model is a much less compute-intensive model compared with traditional climate models. For </a:t>
            </a:r>
            <a:r>
              <a:rPr kumimoji="0" lang="en-US" sz="2400" b="0" i="0" u="sng" strike="noStrike" kern="1200" cap="none" spc="0" normalizeH="0" baseline="0" noProof="0" dirty="0">
                <a:ln>
                  <a:noFill/>
                </a:ln>
                <a:solidFill>
                  <a:srgbClr val="202122"/>
                </a:solidFill>
                <a:effectLst/>
                <a:uLnTx/>
                <a:uFillTx/>
                <a:latin typeface="Calibri"/>
                <a:ea typeface="微软雅黑"/>
                <a:cs typeface="Arial"/>
              </a:rPr>
              <a:t>higher reliability</a:t>
            </a: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 some urban canopy parameters that affect the air mixing and cooling effect should be included.</a:t>
            </a:r>
          </a:p>
          <a:p>
            <a:pPr marL="342900" marR="0" lvl="0" indent="-342900" algn="l" defTabSz="914400" rtl="0" eaLnBrk="1" fontAlgn="auto" latinLnBrk="0" hangingPunct="1">
              <a:lnSpc>
                <a:spcPct val="100000"/>
              </a:lnSpc>
              <a:spcBef>
                <a:spcPts val="0"/>
              </a:spcBef>
              <a:spcAft>
                <a:spcPts val="0"/>
              </a:spcAft>
              <a:buClr>
                <a:srgbClr val="4B5A3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The optimization does not provide a </a:t>
            </a:r>
            <a:r>
              <a:rPr kumimoji="0" lang="en-US" sz="2400" b="0" i="0" u="sng" strike="noStrike" kern="1200" cap="none" spc="0" normalizeH="0" baseline="0" noProof="0" dirty="0">
                <a:ln>
                  <a:noFill/>
                </a:ln>
                <a:solidFill>
                  <a:srgbClr val="202122"/>
                </a:solidFill>
                <a:effectLst/>
                <a:uLnTx/>
                <a:uFillTx/>
                <a:latin typeface="Calibri"/>
                <a:ea typeface="微软雅黑"/>
                <a:cs typeface="Arial"/>
              </a:rPr>
              <a:t>deterministic best solution</a:t>
            </a: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 due to the algorithm and absent of more factors to consider in real policy planning.</a:t>
            </a:r>
          </a:p>
          <a:p>
            <a:pPr marL="0" marR="0" lvl="0" indent="0" algn="l" defTabSz="914400" rtl="0" eaLnBrk="1" fontAlgn="auto" latinLnBrk="0" hangingPunct="1">
              <a:lnSpc>
                <a:spcPct val="100000"/>
              </a:lnSpc>
              <a:spcBef>
                <a:spcPts val="0"/>
              </a:spcBef>
              <a:spcAft>
                <a:spcPts val="0"/>
              </a:spcAft>
              <a:buClr>
                <a:srgbClr val="53462E">
                  <a:lumMod val="75000"/>
                </a:srgbClr>
              </a:buClr>
              <a:buSzTx/>
              <a:buFontTx/>
              <a:buNone/>
              <a:tabLst/>
              <a:defRPr/>
            </a:pPr>
            <a:endParaRPr kumimoji="0" lang="en-US" sz="2400" b="0" i="0" u="none" strike="noStrike" kern="1200" cap="none" spc="0" normalizeH="0" baseline="0" noProof="0" dirty="0">
              <a:ln>
                <a:noFill/>
              </a:ln>
              <a:solidFill>
                <a:srgbClr val="202122"/>
              </a:solidFill>
              <a:effectLst/>
              <a:uLnTx/>
              <a:uFillTx/>
              <a:latin typeface="Calibri"/>
              <a:ea typeface="微软雅黑"/>
              <a:cs typeface="Arial"/>
            </a:endParaRPr>
          </a:p>
          <a:p>
            <a:pPr marL="0" marR="0" lvl="0" indent="0" algn="l" defTabSz="914400" rtl="0" eaLnBrk="1" fontAlgn="auto" latinLnBrk="0" hangingPunct="1">
              <a:lnSpc>
                <a:spcPct val="100000"/>
              </a:lnSpc>
              <a:spcBef>
                <a:spcPts val="0"/>
              </a:spcBef>
              <a:spcAft>
                <a:spcPts val="0"/>
              </a:spcAft>
              <a:buClr>
                <a:srgbClr val="53462E">
                  <a:lumMod val="75000"/>
                </a:srgbClr>
              </a:buClr>
              <a:buSzTx/>
              <a:buFontTx/>
              <a:buNone/>
              <a:tabLst/>
              <a:defRPr/>
            </a:pPr>
            <a:endParaRPr kumimoji="0" lang="en-US" sz="2400" b="0" i="0" u="none" strike="noStrike" kern="1200" cap="none" spc="0" normalizeH="0" baseline="0" noProof="0" dirty="0">
              <a:ln>
                <a:noFill/>
              </a:ln>
              <a:solidFill>
                <a:srgbClr val="202122"/>
              </a:solidFill>
              <a:effectLst/>
              <a:uLnTx/>
              <a:uFillTx/>
              <a:latin typeface="Calibri"/>
              <a:ea typeface="微软雅黑"/>
              <a:cs typeface="Arial"/>
            </a:endParaRPr>
          </a:p>
        </p:txBody>
      </p:sp>
      <p:sp>
        <p:nvSpPr>
          <p:cNvPr id="9" name="文本框 20">
            <a:extLst>
              <a:ext uri="{FF2B5EF4-FFF2-40B4-BE49-F238E27FC236}">
                <a16:creationId xmlns:a16="http://schemas.microsoft.com/office/drawing/2014/main" id="{FA636068-8FD1-449C-86FF-AEBB500B4E9E}"/>
              </a:ext>
            </a:extLst>
          </p:cNvPr>
          <p:cNvSpPr txBox="1"/>
          <p:nvPr/>
        </p:nvSpPr>
        <p:spPr>
          <a:xfrm>
            <a:off x="414111" y="1125356"/>
            <a:ext cx="10863487" cy="304698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3462E">
                  <a:lumMod val="75000"/>
                </a:srgbClr>
              </a:buClr>
              <a:buSzTx/>
              <a:buFontTx/>
              <a:buNone/>
              <a:tabLst/>
              <a:defRPr/>
            </a:pPr>
            <a:r>
              <a:rPr kumimoji="0" lang="en-US" sz="2400" b="1" i="0" u="none" strike="noStrike" kern="1200" cap="none" spc="0" normalizeH="0" baseline="0" noProof="0" dirty="0">
                <a:ln>
                  <a:noFill/>
                </a:ln>
                <a:solidFill>
                  <a:srgbClr val="202122"/>
                </a:solidFill>
                <a:effectLst/>
                <a:uLnTx/>
                <a:uFillTx/>
                <a:latin typeface="Calibri"/>
                <a:ea typeface="微软雅黑"/>
                <a:cs typeface="Arial"/>
              </a:rPr>
              <a:t>Implications</a:t>
            </a:r>
          </a:p>
          <a:p>
            <a:pPr marL="0" marR="0" lvl="0" indent="0" algn="l" defTabSz="914400" rtl="0" eaLnBrk="1" fontAlgn="auto" latinLnBrk="0" hangingPunct="1">
              <a:lnSpc>
                <a:spcPct val="100000"/>
              </a:lnSpc>
              <a:spcBef>
                <a:spcPts val="0"/>
              </a:spcBef>
              <a:spcAft>
                <a:spcPts val="0"/>
              </a:spcAft>
              <a:buClr>
                <a:srgbClr val="53462E">
                  <a:lumMod val="75000"/>
                </a:srgbClr>
              </a:buClr>
              <a:buSzTx/>
              <a:buFontTx/>
              <a:buNone/>
              <a:tabLst/>
              <a:defRPr/>
            </a:pPr>
            <a:endParaRPr kumimoji="0" lang="en-US" sz="2000" b="1" i="0" u="none" strike="noStrike" kern="1200" cap="none" spc="0" normalizeH="0" baseline="0" noProof="0" dirty="0">
              <a:ln>
                <a:noFill/>
              </a:ln>
              <a:solidFill>
                <a:srgbClr val="202122"/>
              </a:solidFill>
              <a:effectLst/>
              <a:uLnTx/>
              <a:uFillTx/>
              <a:latin typeface="Calibri"/>
              <a:ea typeface="微软雅黑"/>
              <a:cs typeface="Arial"/>
            </a:endParaRPr>
          </a:p>
          <a:p>
            <a:pPr marL="342900" marR="0" lvl="0" indent="-342900" algn="l" defTabSz="914400" rtl="0" eaLnBrk="1" fontAlgn="auto" latinLnBrk="0" hangingPunct="1">
              <a:lnSpc>
                <a:spcPct val="100000"/>
              </a:lnSpc>
              <a:spcBef>
                <a:spcPts val="0"/>
              </a:spcBef>
              <a:spcAft>
                <a:spcPts val="0"/>
              </a:spcAft>
              <a:buClr>
                <a:srgbClr val="4B5A3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The city should </a:t>
            </a:r>
            <a:r>
              <a:rPr kumimoji="0" lang="en-US" sz="2400" b="0" i="0" u="sng" strike="noStrike" kern="1200" cap="none" spc="0" normalizeH="0" baseline="0" noProof="0" dirty="0">
                <a:ln>
                  <a:noFill/>
                </a:ln>
                <a:solidFill>
                  <a:srgbClr val="202122"/>
                </a:solidFill>
                <a:effectLst/>
                <a:uLnTx/>
                <a:uFillTx/>
                <a:latin typeface="Calibri"/>
                <a:ea typeface="微软雅黑"/>
                <a:cs typeface="Arial"/>
              </a:rPr>
              <a:t>consider the threshold </a:t>
            </a: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to set up its minimum roof greening coverage requirement to create more significant benefits.</a:t>
            </a:r>
          </a:p>
          <a:p>
            <a:pPr marL="342900" marR="0" lvl="0" indent="-342900" algn="l" defTabSz="914400" rtl="0" eaLnBrk="1" fontAlgn="auto" latinLnBrk="0" hangingPunct="1">
              <a:lnSpc>
                <a:spcPct val="100000"/>
              </a:lnSpc>
              <a:spcBef>
                <a:spcPts val="0"/>
              </a:spcBef>
              <a:spcAft>
                <a:spcPts val="0"/>
              </a:spcAft>
              <a:buClr>
                <a:srgbClr val="4B5A3D"/>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Different objectives result in different planning solutions. </a:t>
            </a:r>
            <a:r>
              <a:rPr kumimoji="0" lang="en-US" sz="2400" b="0" i="0" u="sng" strike="noStrike" kern="1200" cap="none" spc="0" normalizeH="0" baseline="0" noProof="0" dirty="0">
                <a:ln>
                  <a:noFill/>
                </a:ln>
                <a:solidFill>
                  <a:srgbClr val="202122"/>
                </a:solidFill>
                <a:effectLst/>
                <a:uLnTx/>
                <a:uFillTx/>
                <a:latin typeface="Calibri"/>
                <a:ea typeface="微软雅黑"/>
                <a:cs typeface="Arial"/>
              </a:rPr>
              <a:t>Geographical inequalities</a:t>
            </a:r>
            <a:r>
              <a:rPr kumimoji="0" lang="en-US" sz="2400" b="0" i="0" u="none" strike="noStrike" kern="1200" cap="none" spc="0" normalizeH="0" baseline="0" noProof="0" dirty="0">
                <a:ln>
                  <a:noFill/>
                </a:ln>
                <a:solidFill>
                  <a:srgbClr val="202122"/>
                </a:solidFill>
                <a:effectLst/>
                <a:uLnTx/>
                <a:uFillTx/>
                <a:latin typeface="Calibri"/>
                <a:ea typeface="微软雅黑"/>
                <a:cs typeface="Arial"/>
              </a:rPr>
              <a:t> of green infrastructure benefits could also arise especially for some population-dense areas.</a:t>
            </a:r>
          </a:p>
          <a:p>
            <a:pPr marL="0" marR="0" lvl="0" indent="0" algn="l" defTabSz="914400" rtl="0" eaLnBrk="1" fontAlgn="auto" latinLnBrk="0" hangingPunct="1">
              <a:lnSpc>
                <a:spcPct val="100000"/>
              </a:lnSpc>
              <a:spcBef>
                <a:spcPts val="0"/>
              </a:spcBef>
              <a:spcAft>
                <a:spcPts val="0"/>
              </a:spcAft>
              <a:buClr>
                <a:srgbClr val="53462E">
                  <a:lumMod val="75000"/>
                </a:srgbClr>
              </a:buClr>
              <a:buSzTx/>
              <a:buFontTx/>
              <a:buNone/>
              <a:tabLst/>
              <a:defRPr/>
            </a:pPr>
            <a:endParaRPr kumimoji="0" lang="en-US" sz="2400" b="0" i="0" u="none" strike="noStrike" kern="1200" cap="none" spc="0" normalizeH="0" baseline="0" noProof="0" dirty="0">
              <a:ln>
                <a:noFill/>
              </a:ln>
              <a:solidFill>
                <a:srgbClr val="202122"/>
              </a:solidFill>
              <a:effectLst/>
              <a:uLnTx/>
              <a:uFillTx/>
              <a:latin typeface="Calibri"/>
              <a:ea typeface="微软雅黑"/>
              <a:cs typeface="Arial"/>
            </a:endParaRPr>
          </a:p>
        </p:txBody>
      </p:sp>
      <p:sp>
        <p:nvSpPr>
          <p:cNvPr id="2" name="灯片编号占位符 1">
            <a:extLst>
              <a:ext uri="{FF2B5EF4-FFF2-40B4-BE49-F238E27FC236}">
                <a16:creationId xmlns:a16="http://schemas.microsoft.com/office/drawing/2014/main" id="{6A44D1FA-CE62-4ED8-B6B6-F713AE77D595}"/>
              </a:ext>
            </a:extLst>
          </p:cNvPr>
          <p:cNvSpPr>
            <a:spLocks noGrp="1"/>
          </p:cNvSpPr>
          <p:nvPr>
            <p:ph type="sldNum" sz="quarter" idx="12"/>
          </p:nvPr>
        </p:nvSpPr>
        <p:spPr>
          <a:xfrm>
            <a:off x="9445751" y="6492875"/>
            <a:ext cx="2743200" cy="365125"/>
          </a:xfrm>
        </p:spPr>
        <p:txBody>
          <a:bodyPr/>
          <a:lstStyle/>
          <a:p>
            <a:fld id="{565CE74E-AB26-4998-AD42-012C4C1AD076}" type="slidenum">
              <a:rPr lang="zh-CN" altLang="en-US" smtClean="0"/>
              <a:t>16</a:t>
            </a:fld>
            <a:endParaRPr lang="zh-CN" altLang="en-US" dirty="0"/>
          </a:p>
        </p:txBody>
      </p:sp>
    </p:spTree>
    <p:extLst>
      <p:ext uri="{BB962C8B-B14F-4D97-AF65-F5344CB8AC3E}">
        <p14:creationId xmlns:p14="http://schemas.microsoft.com/office/powerpoint/2010/main" val="4048770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图片 7" descr="建筑与房屋的城市空拍图&#10;&#10;描述已自动生成">
            <a:extLst>
              <a:ext uri="{FF2B5EF4-FFF2-40B4-BE49-F238E27FC236}">
                <a16:creationId xmlns:a16="http://schemas.microsoft.com/office/drawing/2014/main" id="{CE14DD0E-752F-4A4D-810A-FA89D9C7B258}"/>
              </a:ext>
            </a:extLst>
          </p:cNvPr>
          <p:cNvPicPr>
            <a:picLocks noChangeAspect="1"/>
          </p:cNvPicPr>
          <p:nvPr/>
        </p:nvPicPr>
        <p:blipFill rotWithShape="1">
          <a:blip r:embed="rId3">
            <a:extLst>
              <a:ext uri="{28A0092B-C50C-407E-A947-70E740481C1C}">
                <a14:useLocalDpi xmlns:a14="http://schemas.microsoft.com/office/drawing/2010/main" val="0"/>
              </a:ext>
            </a:extLst>
          </a:blip>
          <a:srcRect l="502" r="36831"/>
          <a:stretch/>
        </p:blipFill>
        <p:spPr>
          <a:xfrm>
            <a:off x="20" y="10"/>
            <a:ext cx="12191980" cy="6857990"/>
          </a:xfrm>
          <a:prstGeom prst="rect">
            <a:avLst/>
          </a:prstGeom>
        </p:spPr>
      </p:pic>
      <p:sp>
        <p:nvSpPr>
          <p:cNvPr id="58" name="Rectangle 4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2">
            <a:extLst>
              <a:ext uri="{FF2B5EF4-FFF2-40B4-BE49-F238E27FC236}">
                <a16:creationId xmlns:a16="http://schemas.microsoft.com/office/drawing/2014/main" id="{69AB3540-C875-4CB9-83E4-77A7126D33EA}"/>
              </a:ext>
            </a:extLst>
          </p:cNvPr>
          <p:cNvSpPr txBox="1"/>
          <p:nvPr/>
        </p:nvSpPr>
        <p:spPr>
          <a:xfrm>
            <a:off x="523875" y="5317240"/>
            <a:ext cx="11210925" cy="744836"/>
          </a:xfrm>
          <a:prstGeom prst="rect">
            <a:avLst/>
          </a:prstGeom>
        </p:spPr>
        <p:txBody>
          <a:bodyPr vert="horz" lIns="91440" tIns="45720" rIns="91440" bIns="45720" rtlCol="0" anchor="ctr">
            <a:normAutofit/>
          </a:bodyPr>
          <a:ls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defTabSz="914400">
              <a:lnSpc>
                <a:spcPct val="90000"/>
              </a:lnSpc>
              <a:spcBef>
                <a:spcPct val="0"/>
              </a:spcBef>
              <a:spcAft>
                <a:spcPts val="600"/>
              </a:spcAft>
            </a:pPr>
            <a:r>
              <a:rPr kumimoji="1" lang="en-US" altLang="zh-CN" sz="3600" b="1" dirty="0">
                <a:latin typeface="+mj-lt"/>
                <a:ea typeface="+mj-ea"/>
                <a:cs typeface="+mj-cs"/>
              </a:rPr>
              <a:t>Thanks for listening</a:t>
            </a:r>
          </a:p>
        </p:txBody>
      </p:sp>
      <p:cxnSp>
        <p:nvCxnSpPr>
          <p:cNvPr id="59" name="Straight Connector 4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4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63453A87-FD4C-4C44-A563-5FE521FFF30C}"/>
              </a:ext>
            </a:extLst>
          </p:cNvPr>
          <p:cNvSpPr>
            <a:spLocks noGrp="1"/>
          </p:cNvSpPr>
          <p:nvPr>
            <p:ph type="sldNum" sz="quarter" idx="12"/>
          </p:nvPr>
        </p:nvSpPr>
        <p:spPr/>
        <p:txBody>
          <a:bodyPr/>
          <a:lstStyle/>
          <a:p>
            <a:fld id="{565CE74E-AB26-4998-AD42-012C4C1AD076}" type="slidenum">
              <a:rPr lang="zh-CN" altLang="en-US" smtClean="0"/>
              <a:t>17</a:t>
            </a:fld>
            <a:endParaRPr lang="zh-CN" altLang="en-US"/>
          </a:p>
        </p:txBody>
      </p:sp>
    </p:spTree>
    <p:extLst>
      <p:ext uri="{BB962C8B-B14F-4D97-AF65-F5344CB8AC3E}">
        <p14:creationId xmlns:p14="http://schemas.microsoft.com/office/powerpoint/2010/main" val="1020747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
                                        <p:tgtEl>
                                          <p:spTgt spid="10"/>
                                        </p:tgtEl>
                                      </p:cBhvr>
                                    </p:animEffect>
                                    <p:anim calcmode="lin" valueType="num">
                                      <p:cBhvr>
                                        <p:cTn id="11" dur="300" fill="hold"/>
                                        <p:tgtEl>
                                          <p:spTgt spid="10"/>
                                        </p:tgtEl>
                                        <p:attrNameLst>
                                          <p:attrName>ppt_x</p:attrName>
                                        </p:attrNameLst>
                                      </p:cBhvr>
                                      <p:tavLst>
                                        <p:tav tm="0">
                                          <p:val>
                                            <p:strVal val="#ppt_x"/>
                                          </p:val>
                                        </p:tav>
                                        <p:tav tm="100000">
                                          <p:val>
                                            <p:strVal val="#ppt_x"/>
                                          </p:val>
                                        </p:tav>
                                      </p:tavLst>
                                    </p:anim>
                                    <p:anim calcmode="lin" valueType="num">
                                      <p:cBhvr>
                                        <p:cTn id="12" dur="3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7C262685-BE9E-46B7-9A2F-31DE333F0E80}"/>
              </a:ext>
            </a:extLst>
          </p:cNvPr>
          <p:cNvSpPr>
            <a:spLocks noGrp="1"/>
          </p:cNvSpPr>
          <p:nvPr>
            <p:ph type="sldNum" sz="quarter" idx="12"/>
          </p:nvPr>
        </p:nvSpPr>
        <p:spPr/>
        <p:txBody>
          <a:bodyPr/>
          <a:lstStyle/>
          <a:p>
            <a:fld id="{565CE74E-AB26-4998-AD42-012C4C1AD076}" type="slidenum">
              <a:rPr lang="zh-CN" altLang="en-US" smtClean="0"/>
              <a:t>18</a:t>
            </a:fld>
            <a:endParaRPr lang="zh-CN" altLang="en-US"/>
          </a:p>
        </p:txBody>
      </p:sp>
      <p:grpSp>
        <p:nvGrpSpPr>
          <p:cNvPr id="3" name="Group 2">
            <a:extLst>
              <a:ext uri="{FF2B5EF4-FFF2-40B4-BE49-F238E27FC236}">
                <a16:creationId xmlns:a16="http://schemas.microsoft.com/office/drawing/2014/main" id="{E6B8E6E3-DF66-481C-AC0E-4A5139E066E1}"/>
              </a:ext>
            </a:extLst>
          </p:cNvPr>
          <p:cNvGrpSpPr/>
          <p:nvPr/>
        </p:nvGrpSpPr>
        <p:grpSpPr>
          <a:xfrm>
            <a:off x="2538729" y="1622406"/>
            <a:ext cx="5560406" cy="4061135"/>
            <a:chOff x="2094112" y="1706296"/>
            <a:chExt cx="5560406" cy="4061135"/>
          </a:xfrm>
        </p:grpSpPr>
        <p:grpSp>
          <p:nvGrpSpPr>
            <p:cNvPr id="7" name="组合 6">
              <a:extLst>
                <a:ext uri="{FF2B5EF4-FFF2-40B4-BE49-F238E27FC236}">
                  <a16:creationId xmlns:a16="http://schemas.microsoft.com/office/drawing/2014/main" id="{54CEE561-A0F5-4FFF-935C-B32A4249DE1B}"/>
                </a:ext>
              </a:extLst>
            </p:cNvPr>
            <p:cNvGrpSpPr/>
            <p:nvPr/>
          </p:nvGrpSpPr>
          <p:grpSpPr>
            <a:xfrm>
              <a:off x="2094112" y="1706296"/>
              <a:ext cx="5560406" cy="4061135"/>
              <a:chOff x="7121105" y="2396473"/>
              <a:chExt cx="5560406" cy="4061135"/>
            </a:xfrm>
          </p:grpSpPr>
          <p:grpSp>
            <p:nvGrpSpPr>
              <p:cNvPr id="8" name="组合 7">
                <a:extLst>
                  <a:ext uri="{FF2B5EF4-FFF2-40B4-BE49-F238E27FC236}">
                    <a16:creationId xmlns:a16="http://schemas.microsoft.com/office/drawing/2014/main" id="{9C483336-5A5C-44E4-B05C-2D5E838DF9F1}"/>
                  </a:ext>
                </a:extLst>
              </p:cNvPr>
              <p:cNvGrpSpPr/>
              <p:nvPr/>
            </p:nvGrpSpPr>
            <p:grpSpPr>
              <a:xfrm>
                <a:off x="7121105" y="2396474"/>
                <a:ext cx="3346166" cy="4061134"/>
                <a:chOff x="6777737" y="2873029"/>
                <a:chExt cx="3346166" cy="4061134"/>
              </a:xfrm>
            </p:grpSpPr>
            <p:sp>
              <p:nvSpPr>
                <p:cNvPr id="13" name="矩形 12">
                  <a:extLst>
                    <a:ext uri="{FF2B5EF4-FFF2-40B4-BE49-F238E27FC236}">
                      <a16:creationId xmlns:a16="http://schemas.microsoft.com/office/drawing/2014/main" id="{555E54D8-1EC3-49CB-A727-D7DE652456F8}"/>
                    </a:ext>
                  </a:extLst>
                </p:cNvPr>
                <p:cNvSpPr/>
                <p:nvPr/>
              </p:nvSpPr>
              <p:spPr>
                <a:xfrm>
                  <a:off x="7555527" y="2873029"/>
                  <a:ext cx="2568376" cy="3415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Random roof allocations</a:t>
                  </a:r>
                </a:p>
              </p:txBody>
            </p:sp>
            <p:sp>
              <p:nvSpPr>
                <p:cNvPr id="14" name="矩形 13">
                  <a:extLst>
                    <a:ext uri="{FF2B5EF4-FFF2-40B4-BE49-F238E27FC236}">
                      <a16:creationId xmlns:a16="http://schemas.microsoft.com/office/drawing/2014/main" id="{14554317-EB7E-4CA5-A8B0-29F0CB9B33ED}"/>
                    </a:ext>
                  </a:extLst>
                </p:cNvPr>
                <p:cNvSpPr/>
                <p:nvPr/>
              </p:nvSpPr>
              <p:spPr>
                <a:xfrm>
                  <a:off x="8046542" y="3406049"/>
                  <a:ext cx="1586345" cy="3415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UCM evaluation</a:t>
                  </a:r>
                </a:p>
              </p:txBody>
            </p:sp>
            <p:sp>
              <p:nvSpPr>
                <p:cNvPr id="15" name="矩形 14">
                  <a:extLst>
                    <a:ext uri="{FF2B5EF4-FFF2-40B4-BE49-F238E27FC236}">
                      <a16:creationId xmlns:a16="http://schemas.microsoft.com/office/drawing/2014/main" id="{98E2C819-4F99-489A-BEAC-35A06BECBDCA}"/>
                    </a:ext>
                  </a:extLst>
                </p:cNvPr>
                <p:cNvSpPr/>
                <p:nvPr/>
              </p:nvSpPr>
              <p:spPr>
                <a:xfrm>
                  <a:off x="8046542" y="5075847"/>
                  <a:ext cx="1586345" cy="3415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Selection</a:t>
                  </a:r>
                </a:p>
              </p:txBody>
            </p:sp>
            <p:sp>
              <p:nvSpPr>
                <p:cNvPr id="16" name="矩形 15">
                  <a:extLst>
                    <a:ext uri="{FF2B5EF4-FFF2-40B4-BE49-F238E27FC236}">
                      <a16:creationId xmlns:a16="http://schemas.microsoft.com/office/drawing/2014/main" id="{64A0F337-E7D7-4F39-B5C8-F3C24F7E16EA}"/>
                    </a:ext>
                  </a:extLst>
                </p:cNvPr>
                <p:cNvSpPr/>
                <p:nvPr/>
              </p:nvSpPr>
              <p:spPr>
                <a:xfrm>
                  <a:off x="8046542" y="5581447"/>
                  <a:ext cx="1586345" cy="3415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Crossover</a:t>
                  </a:r>
                </a:p>
              </p:txBody>
            </p:sp>
            <p:sp>
              <p:nvSpPr>
                <p:cNvPr id="17" name="矩形 16">
                  <a:extLst>
                    <a:ext uri="{FF2B5EF4-FFF2-40B4-BE49-F238E27FC236}">
                      <a16:creationId xmlns:a16="http://schemas.microsoft.com/office/drawing/2014/main" id="{1624A5E4-3606-4FC3-9B82-2467D27E3075}"/>
                    </a:ext>
                  </a:extLst>
                </p:cNvPr>
                <p:cNvSpPr/>
                <p:nvPr/>
              </p:nvSpPr>
              <p:spPr>
                <a:xfrm>
                  <a:off x="8046542" y="6087047"/>
                  <a:ext cx="1586345" cy="3415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Mutation</a:t>
                  </a:r>
                </a:p>
              </p:txBody>
            </p:sp>
            <p:sp>
              <p:nvSpPr>
                <p:cNvPr id="18" name="矩形 17">
                  <a:extLst>
                    <a:ext uri="{FF2B5EF4-FFF2-40B4-BE49-F238E27FC236}">
                      <a16:creationId xmlns:a16="http://schemas.microsoft.com/office/drawing/2014/main" id="{7C16BF62-8B62-478C-BD83-233CD2383A51}"/>
                    </a:ext>
                  </a:extLst>
                </p:cNvPr>
                <p:cNvSpPr/>
                <p:nvPr/>
              </p:nvSpPr>
              <p:spPr>
                <a:xfrm>
                  <a:off x="8046542" y="6592647"/>
                  <a:ext cx="1586345" cy="3415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Offspring</a:t>
                  </a:r>
                </a:p>
              </p:txBody>
            </p:sp>
            <p:sp>
              <p:nvSpPr>
                <p:cNvPr id="19" name="矩形 18">
                  <a:extLst>
                    <a:ext uri="{FF2B5EF4-FFF2-40B4-BE49-F238E27FC236}">
                      <a16:creationId xmlns:a16="http://schemas.microsoft.com/office/drawing/2014/main" id="{E6261D7A-3947-47B4-A0F8-38CFF85AE043}"/>
                    </a:ext>
                  </a:extLst>
                </p:cNvPr>
                <p:cNvSpPr/>
                <p:nvPr/>
              </p:nvSpPr>
              <p:spPr>
                <a:xfrm>
                  <a:off x="6777737" y="4246817"/>
                  <a:ext cx="692727" cy="32977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E</a:t>
                  </a:r>
                  <a:r>
                    <a:rPr lang="en-US" altLang="zh-CN" sz="1600" dirty="0">
                      <a:solidFill>
                        <a:srgbClr val="000000"/>
                      </a:solidFill>
                    </a:rPr>
                    <a:t>nd</a:t>
                  </a:r>
                  <a:endParaRPr lang="en-US" sz="1600" dirty="0">
                    <a:solidFill>
                      <a:srgbClr val="000000"/>
                    </a:solidFill>
                  </a:endParaRPr>
                </a:p>
              </p:txBody>
            </p:sp>
            <p:sp>
              <p:nvSpPr>
                <p:cNvPr id="20" name="菱形 19">
                  <a:extLst>
                    <a:ext uri="{FF2B5EF4-FFF2-40B4-BE49-F238E27FC236}">
                      <a16:creationId xmlns:a16="http://schemas.microsoft.com/office/drawing/2014/main" id="{6C4F2E25-15C5-49CD-B22F-D9BF550DE0AF}"/>
                    </a:ext>
                  </a:extLst>
                </p:cNvPr>
                <p:cNvSpPr/>
                <p:nvPr/>
              </p:nvSpPr>
              <p:spPr>
                <a:xfrm>
                  <a:off x="8005324" y="3911649"/>
                  <a:ext cx="1668780" cy="1000113"/>
                </a:xfrm>
                <a:prstGeom prst="diamond">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000000"/>
                    </a:solidFill>
                  </a:endParaRPr>
                </a:p>
              </p:txBody>
            </p:sp>
            <p:cxnSp>
              <p:nvCxnSpPr>
                <p:cNvPr id="21" name="直接箭头连接符 20">
                  <a:extLst>
                    <a:ext uri="{FF2B5EF4-FFF2-40B4-BE49-F238E27FC236}">
                      <a16:creationId xmlns:a16="http://schemas.microsoft.com/office/drawing/2014/main" id="{0165EC58-E1D6-47AC-982E-B38B52B8C977}"/>
                    </a:ext>
                  </a:extLst>
                </p:cNvPr>
                <p:cNvCxnSpPr>
                  <a:cxnSpLocks/>
                  <a:stCxn id="13" idx="2"/>
                  <a:endCxn id="14" idx="0"/>
                </p:cNvCxnSpPr>
                <p:nvPr/>
              </p:nvCxnSpPr>
              <p:spPr>
                <a:xfrm>
                  <a:off x="8839715" y="3214544"/>
                  <a:ext cx="0" cy="19150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43A78E03-27B9-480F-85BC-585A6F5DE969}"/>
                    </a:ext>
                  </a:extLst>
                </p:cNvPr>
                <p:cNvCxnSpPr>
                  <a:cxnSpLocks/>
                  <a:stCxn id="20" idx="2"/>
                  <a:endCxn id="15" idx="0"/>
                </p:cNvCxnSpPr>
                <p:nvPr/>
              </p:nvCxnSpPr>
              <p:spPr>
                <a:xfrm>
                  <a:off x="8839714" y="4911762"/>
                  <a:ext cx="1" cy="1640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90B83ACB-2731-4EC5-939C-E3A6C0887F8E}"/>
                    </a:ext>
                  </a:extLst>
                </p:cNvPr>
                <p:cNvCxnSpPr>
                  <a:cxnSpLocks/>
                  <a:stCxn id="14" idx="2"/>
                  <a:endCxn id="20" idx="0"/>
                </p:cNvCxnSpPr>
                <p:nvPr/>
              </p:nvCxnSpPr>
              <p:spPr>
                <a:xfrm flipH="1">
                  <a:off x="8839714" y="3747564"/>
                  <a:ext cx="1" cy="1640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DDD731CF-3ED8-4989-96DC-22FC9221807F}"/>
                    </a:ext>
                  </a:extLst>
                </p:cNvPr>
                <p:cNvCxnSpPr>
                  <a:cxnSpLocks/>
                  <a:stCxn id="15" idx="2"/>
                  <a:endCxn id="16" idx="0"/>
                </p:cNvCxnSpPr>
                <p:nvPr/>
              </p:nvCxnSpPr>
              <p:spPr>
                <a:xfrm>
                  <a:off x="8839715" y="5417362"/>
                  <a:ext cx="0" cy="1640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DF5D21D4-E8EC-4EC4-A612-D300CED874F5}"/>
                    </a:ext>
                  </a:extLst>
                </p:cNvPr>
                <p:cNvCxnSpPr>
                  <a:cxnSpLocks/>
                  <a:stCxn id="16" idx="2"/>
                  <a:endCxn id="17" idx="0"/>
                </p:cNvCxnSpPr>
                <p:nvPr/>
              </p:nvCxnSpPr>
              <p:spPr>
                <a:xfrm>
                  <a:off x="8839715" y="5922962"/>
                  <a:ext cx="0" cy="1640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28386083-B209-438C-8577-A0CCD447AE53}"/>
                    </a:ext>
                  </a:extLst>
                </p:cNvPr>
                <p:cNvCxnSpPr>
                  <a:cxnSpLocks/>
                  <a:stCxn id="17" idx="2"/>
                  <a:endCxn id="18" idx="0"/>
                </p:cNvCxnSpPr>
                <p:nvPr/>
              </p:nvCxnSpPr>
              <p:spPr>
                <a:xfrm>
                  <a:off x="8839715" y="6428562"/>
                  <a:ext cx="0" cy="1640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连接符: 肘形 26">
                  <a:extLst>
                    <a:ext uri="{FF2B5EF4-FFF2-40B4-BE49-F238E27FC236}">
                      <a16:creationId xmlns:a16="http://schemas.microsoft.com/office/drawing/2014/main" id="{54B8F236-A6CF-4731-9AE0-DE74E92162A6}"/>
                    </a:ext>
                  </a:extLst>
                </p:cNvPr>
                <p:cNvCxnSpPr>
                  <a:cxnSpLocks/>
                  <a:stCxn id="18" idx="2"/>
                  <a:endCxn id="14" idx="1"/>
                </p:cNvCxnSpPr>
                <p:nvPr/>
              </p:nvCxnSpPr>
              <p:spPr>
                <a:xfrm rot="5400000" flipH="1">
                  <a:off x="6764451" y="4858899"/>
                  <a:ext cx="3357355" cy="793173"/>
                </a:xfrm>
                <a:prstGeom prst="bentConnector4">
                  <a:avLst>
                    <a:gd name="adj1" fmla="val -6809"/>
                    <a:gd name="adj2" fmla="val 290767"/>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63BEA6F4-485D-4CE6-BE9B-A935908DF488}"/>
                    </a:ext>
                  </a:extLst>
                </p:cNvPr>
                <p:cNvCxnSpPr>
                  <a:cxnSpLocks/>
                  <a:stCxn id="20" idx="1"/>
                  <a:endCxn id="19" idx="3"/>
                </p:cNvCxnSpPr>
                <p:nvPr/>
              </p:nvCxnSpPr>
              <p:spPr>
                <a:xfrm flipH="1" flipV="1">
                  <a:off x="7470464" y="4411705"/>
                  <a:ext cx="534860"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F22A48F5-65A5-4D42-A374-CDBDBCB36FD9}"/>
                    </a:ext>
                  </a:extLst>
                </p:cNvPr>
                <p:cNvSpPr txBox="1"/>
                <p:nvPr/>
              </p:nvSpPr>
              <p:spPr>
                <a:xfrm>
                  <a:off x="7519805" y="4044496"/>
                  <a:ext cx="485518" cy="369332"/>
                </a:xfrm>
                <a:prstGeom prst="rect">
                  <a:avLst/>
                </a:prstGeom>
                <a:noFill/>
              </p:spPr>
              <p:txBody>
                <a:bodyPr wrap="none" rtlCol="0">
                  <a:spAutoFit/>
                </a:bodyPr>
                <a:lstStyle/>
                <a:p>
                  <a:r>
                    <a:rPr lang="en-US" dirty="0">
                      <a:solidFill>
                        <a:srgbClr val="000000"/>
                      </a:solidFill>
                    </a:rPr>
                    <a:t>Y</a:t>
                  </a:r>
                  <a:r>
                    <a:rPr lang="en-US" altLang="zh-CN" dirty="0">
                      <a:solidFill>
                        <a:srgbClr val="000000"/>
                      </a:solidFill>
                    </a:rPr>
                    <a:t>es</a:t>
                  </a:r>
                  <a:endParaRPr lang="en-US" dirty="0">
                    <a:solidFill>
                      <a:srgbClr val="000000"/>
                    </a:solidFill>
                  </a:endParaRPr>
                </a:p>
              </p:txBody>
            </p:sp>
          </p:grpSp>
          <p:sp>
            <p:nvSpPr>
              <p:cNvPr id="9" name="矩形 8">
                <a:extLst>
                  <a:ext uri="{FF2B5EF4-FFF2-40B4-BE49-F238E27FC236}">
                    <a16:creationId xmlns:a16="http://schemas.microsoft.com/office/drawing/2014/main" id="{083D23DE-0148-4A8F-89B8-F19FA3FEDBD4}"/>
                  </a:ext>
                </a:extLst>
              </p:cNvPr>
              <p:cNvSpPr/>
              <p:nvPr/>
            </p:nvSpPr>
            <p:spPr>
              <a:xfrm>
                <a:off x="10684547" y="2935884"/>
                <a:ext cx="1586345" cy="341516"/>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Two objectives</a:t>
                </a:r>
              </a:p>
            </p:txBody>
          </p:sp>
          <p:sp>
            <p:nvSpPr>
              <p:cNvPr id="10" name="矩形 9">
                <a:extLst>
                  <a:ext uri="{FF2B5EF4-FFF2-40B4-BE49-F238E27FC236}">
                    <a16:creationId xmlns:a16="http://schemas.microsoft.com/office/drawing/2014/main" id="{DA4CBD24-10B5-4D23-89B0-B4A4059787E9}"/>
                  </a:ext>
                </a:extLst>
              </p:cNvPr>
              <p:cNvSpPr/>
              <p:nvPr/>
            </p:nvSpPr>
            <p:spPr>
              <a:xfrm>
                <a:off x="10684547" y="2396473"/>
                <a:ext cx="1996964" cy="341515"/>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10%-90% green roof</a:t>
                </a:r>
              </a:p>
            </p:txBody>
          </p:sp>
          <p:cxnSp>
            <p:nvCxnSpPr>
              <p:cNvPr id="11" name="直接箭头连接符 10">
                <a:extLst>
                  <a:ext uri="{FF2B5EF4-FFF2-40B4-BE49-F238E27FC236}">
                    <a16:creationId xmlns:a16="http://schemas.microsoft.com/office/drawing/2014/main" id="{67BBCEB2-2362-45A8-85D9-68E72E149680}"/>
                  </a:ext>
                </a:extLst>
              </p:cNvPr>
              <p:cNvCxnSpPr>
                <a:cxnSpLocks/>
                <a:stCxn id="10" idx="1"/>
                <a:endCxn id="13" idx="3"/>
              </p:cNvCxnSpPr>
              <p:nvPr/>
            </p:nvCxnSpPr>
            <p:spPr>
              <a:xfrm flipH="1">
                <a:off x="10467271" y="2567231"/>
                <a:ext cx="217276"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34BB43FA-3217-4B0A-BAF7-C6836BA2EE91}"/>
                  </a:ext>
                </a:extLst>
              </p:cNvPr>
              <p:cNvCxnSpPr>
                <a:cxnSpLocks/>
                <a:stCxn id="9" idx="1"/>
                <a:endCxn id="14" idx="3"/>
              </p:cNvCxnSpPr>
              <p:nvPr/>
            </p:nvCxnSpPr>
            <p:spPr>
              <a:xfrm flipH="1" flipV="1">
                <a:off x="9976255" y="3100252"/>
                <a:ext cx="708292" cy="639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4CC1F6B9-3422-4496-8326-C7F044BADB85}"/>
                </a:ext>
              </a:extLst>
            </p:cNvPr>
            <p:cNvSpPr txBox="1"/>
            <p:nvPr/>
          </p:nvSpPr>
          <p:spPr>
            <a:xfrm>
              <a:off x="3095015" y="3047925"/>
              <a:ext cx="2122147" cy="646331"/>
            </a:xfrm>
            <a:prstGeom prst="rect">
              <a:avLst/>
            </a:prstGeom>
            <a:noFill/>
          </p:spPr>
          <p:txBody>
            <a:bodyPr wrap="square" rtlCol="0">
              <a:spAutoFit/>
            </a:bodyPr>
            <a:lstStyle/>
            <a:p>
              <a:pPr algn="ctr"/>
              <a:r>
                <a:rPr lang="en-US" sz="1200" dirty="0">
                  <a:solidFill>
                    <a:srgbClr val="000000"/>
                  </a:solidFill>
                </a:rPr>
                <a:t>C</a:t>
              </a:r>
              <a:r>
                <a:rPr lang="en-US" altLang="zh-CN" sz="1200" dirty="0">
                  <a:solidFill>
                    <a:srgbClr val="000000"/>
                  </a:solidFill>
                </a:rPr>
                <a:t>onverges after 200 generations</a:t>
              </a:r>
              <a:endParaRPr lang="en-US" sz="1200" dirty="0">
                <a:solidFill>
                  <a:srgbClr val="000000"/>
                </a:solidFill>
              </a:endParaRPr>
            </a:p>
            <a:p>
              <a:pPr algn="ctr"/>
              <a:endParaRPr lang="en-HK" sz="1200" dirty="0"/>
            </a:p>
          </p:txBody>
        </p:sp>
      </p:grpSp>
    </p:spTree>
    <p:extLst>
      <p:ext uri="{BB962C8B-B14F-4D97-AF65-F5344CB8AC3E}">
        <p14:creationId xmlns:p14="http://schemas.microsoft.com/office/powerpoint/2010/main" val="193199876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建筑与房屋的城市空拍图&#10;&#10;描述已自动生成">
            <a:extLst>
              <a:ext uri="{FF2B5EF4-FFF2-40B4-BE49-F238E27FC236}">
                <a16:creationId xmlns:a16="http://schemas.microsoft.com/office/drawing/2014/main" id="{E31801CC-DD5F-405D-99F6-03D6ED7EDDAC}"/>
              </a:ext>
            </a:extLst>
          </p:cNvPr>
          <p:cNvPicPr>
            <a:picLocks noChangeAspect="1"/>
          </p:cNvPicPr>
          <p:nvPr/>
        </p:nvPicPr>
        <p:blipFill rotWithShape="1">
          <a:blip r:embed="rId3">
            <a:extLst>
              <a:ext uri="{28A0092B-C50C-407E-A947-70E740481C1C}">
                <a14:useLocalDpi xmlns:a14="http://schemas.microsoft.com/office/drawing/2010/main" val="0"/>
              </a:ext>
            </a:extLst>
          </a:blip>
          <a:srcRect l="11084" r="47413"/>
          <a:stretch/>
        </p:blipFill>
        <p:spPr>
          <a:xfrm>
            <a:off x="4117521" y="10"/>
            <a:ext cx="8074479" cy="6857990"/>
          </a:xfrm>
          <a:prstGeom prst="rect">
            <a:avLst/>
          </a:prstGeom>
        </p:spPr>
      </p:pic>
      <p:sp>
        <p:nvSpPr>
          <p:cNvPr id="44" name="Freeform: Shape 27">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29">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平行四边形 8">
            <a:extLst>
              <a:ext uri="{FF2B5EF4-FFF2-40B4-BE49-F238E27FC236}">
                <a16:creationId xmlns:a16="http://schemas.microsoft.com/office/drawing/2014/main" id="{8F5F6D76-F628-4742-A6F8-A2197A991E7A}"/>
              </a:ext>
            </a:extLst>
          </p:cNvPr>
          <p:cNvSpPr/>
          <p:nvPr/>
        </p:nvSpPr>
        <p:spPr>
          <a:xfrm>
            <a:off x="-597584" y="-478"/>
            <a:ext cx="8028758" cy="6881553"/>
          </a:xfrm>
          <a:custGeom>
            <a:avLst/>
            <a:gdLst>
              <a:gd name="connsiteX0" fmla="*/ 0 w 8074478"/>
              <a:gd name="connsiteY0" fmla="*/ 7003473 h 7003473"/>
              <a:gd name="connsiteX1" fmla="*/ 1750868 w 8074478"/>
              <a:gd name="connsiteY1" fmla="*/ 0 h 7003473"/>
              <a:gd name="connsiteX2" fmla="*/ 8074478 w 8074478"/>
              <a:gd name="connsiteY2" fmla="*/ 0 h 7003473"/>
              <a:gd name="connsiteX3" fmla="*/ 6323610 w 8074478"/>
              <a:gd name="connsiteY3" fmla="*/ 7003473 h 7003473"/>
              <a:gd name="connsiteX4" fmla="*/ 0 w 8074478"/>
              <a:gd name="connsiteY4" fmla="*/ 7003473 h 7003473"/>
              <a:gd name="connsiteX0" fmla="*/ 0 w 8074478"/>
              <a:gd name="connsiteY0" fmla="*/ 7003473 h 7003473"/>
              <a:gd name="connsiteX1" fmla="*/ 1750868 w 8074478"/>
              <a:gd name="connsiteY1" fmla="*/ 0 h 7003473"/>
              <a:gd name="connsiteX2" fmla="*/ 8074478 w 8074478"/>
              <a:gd name="connsiteY2" fmla="*/ 0 h 7003473"/>
              <a:gd name="connsiteX3" fmla="*/ 4425538 w 8074478"/>
              <a:gd name="connsiteY3" fmla="*/ 6837219 h 7003473"/>
              <a:gd name="connsiteX4" fmla="*/ 0 w 8074478"/>
              <a:gd name="connsiteY4" fmla="*/ 7003473 h 7003473"/>
              <a:gd name="connsiteX0" fmla="*/ 0 w 8074478"/>
              <a:gd name="connsiteY0" fmla="*/ 7003473 h 7003473"/>
              <a:gd name="connsiteX1" fmla="*/ 1750868 w 8074478"/>
              <a:gd name="connsiteY1" fmla="*/ 0 h 7003473"/>
              <a:gd name="connsiteX2" fmla="*/ 8074478 w 8074478"/>
              <a:gd name="connsiteY2" fmla="*/ 0 h 7003473"/>
              <a:gd name="connsiteX3" fmla="*/ 4889665 w 8074478"/>
              <a:gd name="connsiteY3" fmla="*/ 6864928 h 7003473"/>
              <a:gd name="connsiteX4" fmla="*/ 0 w 8074478"/>
              <a:gd name="connsiteY4" fmla="*/ 7003473 h 7003473"/>
              <a:gd name="connsiteX0" fmla="*/ 0 w 8074478"/>
              <a:gd name="connsiteY0" fmla="*/ 7003473 h 7003473"/>
              <a:gd name="connsiteX1" fmla="*/ 268431 w 8074478"/>
              <a:gd name="connsiteY1" fmla="*/ 6927 h 7003473"/>
              <a:gd name="connsiteX2" fmla="*/ 8074478 w 8074478"/>
              <a:gd name="connsiteY2" fmla="*/ 0 h 7003473"/>
              <a:gd name="connsiteX3" fmla="*/ 4889665 w 8074478"/>
              <a:gd name="connsiteY3" fmla="*/ 6864928 h 7003473"/>
              <a:gd name="connsiteX4" fmla="*/ 0 w 8074478"/>
              <a:gd name="connsiteY4" fmla="*/ 7003473 h 7003473"/>
              <a:gd name="connsiteX0" fmla="*/ 0 w 8074478"/>
              <a:gd name="connsiteY0" fmla="*/ 7003473 h 7003473"/>
              <a:gd name="connsiteX1" fmla="*/ 46758 w 8074478"/>
              <a:gd name="connsiteY1" fmla="*/ 0 h 7003473"/>
              <a:gd name="connsiteX2" fmla="*/ 8074478 w 8074478"/>
              <a:gd name="connsiteY2" fmla="*/ 0 h 7003473"/>
              <a:gd name="connsiteX3" fmla="*/ 4889665 w 8074478"/>
              <a:gd name="connsiteY3" fmla="*/ 6864928 h 7003473"/>
              <a:gd name="connsiteX4" fmla="*/ 0 w 8074478"/>
              <a:gd name="connsiteY4" fmla="*/ 7003473 h 7003473"/>
              <a:gd name="connsiteX0" fmla="*/ 0 w 8051618"/>
              <a:gd name="connsiteY0" fmla="*/ 6812973 h 6864928"/>
              <a:gd name="connsiteX1" fmla="*/ 23898 w 8051618"/>
              <a:gd name="connsiteY1" fmla="*/ 0 h 6864928"/>
              <a:gd name="connsiteX2" fmla="*/ 8051618 w 8051618"/>
              <a:gd name="connsiteY2" fmla="*/ 0 h 6864928"/>
              <a:gd name="connsiteX3" fmla="*/ 4866805 w 8051618"/>
              <a:gd name="connsiteY3" fmla="*/ 6864928 h 6864928"/>
              <a:gd name="connsiteX4" fmla="*/ 0 w 8051618"/>
              <a:gd name="connsiteY4" fmla="*/ 6812973 h 6864928"/>
              <a:gd name="connsiteX0" fmla="*/ 0 w 8028758"/>
              <a:gd name="connsiteY0" fmla="*/ 6881553 h 6881553"/>
              <a:gd name="connsiteX1" fmla="*/ 1038 w 8028758"/>
              <a:gd name="connsiteY1" fmla="*/ 0 h 6881553"/>
              <a:gd name="connsiteX2" fmla="*/ 8028758 w 8028758"/>
              <a:gd name="connsiteY2" fmla="*/ 0 h 6881553"/>
              <a:gd name="connsiteX3" fmla="*/ 4843945 w 8028758"/>
              <a:gd name="connsiteY3" fmla="*/ 6864928 h 6881553"/>
              <a:gd name="connsiteX4" fmla="*/ 0 w 8028758"/>
              <a:gd name="connsiteY4" fmla="*/ 6881553 h 6881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8758" h="6881553">
                <a:moveTo>
                  <a:pt x="0" y="6881553"/>
                </a:moveTo>
                <a:lnTo>
                  <a:pt x="1038" y="0"/>
                </a:lnTo>
                <a:lnTo>
                  <a:pt x="8028758" y="0"/>
                </a:lnTo>
                <a:lnTo>
                  <a:pt x="4843945" y="6864928"/>
                </a:lnTo>
                <a:lnTo>
                  <a:pt x="0" y="68815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平行四边形 8">
            <a:extLst>
              <a:ext uri="{FF2B5EF4-FFF2-40B4-BE49-F238E27FC236}">
                <a16:creationId xmlns:a16="http://schemas.microsoft.com/office/drawing/2014/main" id="{4AE9680C-B68D-4A0F-9734-A31C7FD1407D}"/>
              </a:ext>
            </a:extLst>
          </p:cNvPr>
          <p:cNvSpPr/>
          <p:nvPr/>
        </p:nvSpPr>
        <p:spPr>
          <a:xfrm>
            <a:off x="-191818" y="-479"/>
            <a:ext cx="8051618" cy="6904413"/>
          </a:xfrm>
          <a:custGeom>
            <a:avLst/>
            <a:gdLst>
              <a:gd name="connsiteX0" fmla="*/ 0 w 8074478"/>
              <a:gd name="connsiteY0" fmla="*/ 7003473 h 7003473"/>
              <a:gd name="connsiteX1" fmla="*/ 1750868 w 8074478"/>
              <a:gd name="connsiteY1" fmla="*/ 0 h 7003473"/>
              <a:gd name="connsiteX2" fmla="*/ 8074478 w 8074478"/>
              <a:gd name="connsiteY2" fmla="*/ 0 h 7003473"/>
              <a:gd name="connsiteX3" fmla="*/ 6323610 w 8074478"/>
              <a:gd name="connsiteY3" fmla="*/ 7003473 h 7003473"/>
              <a:gd name="connsiteX4" fmla="*/ 0 w 8074478"/>
              <a:gd name="connsiteY4" fmla="*/ 7003473 h 7003473"/>
              <a:gd name="connsiteX0" fmla="*/ 0 w 8074478"/>
              <a:gd name="connsiteY0" fmla="*/ 7003473 h 7003473"/>
              <a:gd name="connsiteX1" fmla="*/ 1750868 w 8074478"/>
              <a:gd name="connsiteY1" fmla="*/ 0 h 7003473"/>
              <a:gd name="connsiteX2" fmla="*/ 8074478 w 8074478"/>
              <a:gd name="connsiteY2" fmla="*/ 0 h 7003473"/>
              <a:gd name="connsiteX3" fmla="*/ 4425538 w 8074478"/>
              <a:gd name="connsiteY3" fmla="*/ 6837219 h 7003473"/>
              <a:gd name="connsiteX4" fmla="*/ 0 w 8074478"/>
              <a:gd name="connsiteY4" fmla="*/ 7003473 h 7003473"/>
              <a:gd name="connsiteX0" fmla="*/ 0 w 8074478"/>
              <a:gd name="connsiteY0" fmla="*/ 7003473 h 7003473"/>
              <a:gd name="connsiteX1" fmla="*/ 1750868 w 8074478"/>
              <a:gd name="connsiteY1" fmla="*/ 0 h 7003473"/>
              <a:gd name="connsiteX2" fmla="*/ 8074478 w 8074478"/>
              <a:gd name="connsiteY2" fmla="*/ 0 h 7003473"/>
              <a:gd name="connsiteX3" fmla="*/ 4889665 w 8074478"/>
              <a:gd name="connsiteY3" fmla="*/ 6864928 h 7003473"/>
              <a:gd name="connsiteX4" fmla="*/ 0 w 8074478"/>
              <a:gd name="connsiteY4" fmla="*/ 7003473 h 7003473"/>
              <a:gd name="connsiteX0" fmla="*/ 0 w 8074478"/>
              <a:gd name="connsiteY0" fmla="*/ 7003473 h 7003473"/>
              <a:gd name="connsiteX1" fmla="*/ 268431 w 8074478"/>
              <a:gd name="connsiteY1" fmla="*/ 6927 h 7003473"/>
              <a:gd name="connsiteX2" fmla="*/ 8074478 w 8074478"/>
              <a:gd name="connsiteY2" fmla="*/ 0 h 7003473"/>
              <a:gd name="connsiteX3" fmla="*/ 4889665 w 8074478"/>
              <a:gd name="connsiteY3" fmla="*/ 6864928 h 7003473"/>
              <a:gd name="connsiteX4" fmla="*/ 0 w 8074478"/>
              <a:gd name="connsiteY4" fmla="*/ 7003473 h 7003473"/>
              <a:gd name="connsiteX0" fmla="*/ 0 w 8074478"/>
              <a:gd name="connsiteY0" fmla="*/ 7003473 h 7003473"/>
              <a:gd name="connsiteX1" fmla="*/ 46758 w 8074478"/>
              <a:gd name="connsiteY1" fmla="*/ 0 h 7003473"/>
              <a:gd name="connsiteX2" fmla="*/ 8074478 w 8074478"/>
              <a:gd name="connsiteY2" fmla="*/ 0 h 7003473"/>
              <a:gd name="connsiteX3" fmla="*/ 4889665 w 8074478"/>
              <a:gd name="connsiteY3" fmla="*/ 6864928 h 7003473"/>
              <a:gd name="connsiteX4" fmla="*/ 0 w 8074478"/>
              <a:gd name="connsiteY4" fmla="*/ 7003473 h 7003473"/>
              <a:gd name="connsiteX0" fmla="*/ 0 w 8051618"/>
              <a:gd name="connsiteY0" fmla="*/ 6904413 h 6904413"/>
              <a:gd name="connsiteX1" fmla="*/ 23898 w 8051618"/>
              <a:gd name="connsiteY1" fmla="*/ 0 h 6904413"/>
              <a:gd name="connsiteX2" fmla="*/ 8051618 w 8051618"/>
              <a:gd name="connsiteY2" fmla="*/ 0 h 6904413"/>
              <a:gd name="connsiteX3" fmla="*/ 4866805 w 8051618"/>
              <a:gd name="connsiteY3" fmla="*/ 6864928 h 6904413"/>
              <a:gd name="connsiteX4" fmla="*/ 0 w 8051618"/>
              <a:gd name="connsiteY4" fmla="*/ 6904413 h 690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1618" h="6904413">
                <a:moveTo>
                  <a:pt x="0" y="6904413"/>
                </a:moveTo>
                <a:lnTo>
                  <a:pt x="23898" y="0"/>
                </a:lnTo>
                <a:lnTo>
                  <a:pt x="8051618" y="0"/>
                </a:lnTo>
                <a:lnTo>
                  <a:pt x="4866805" y="6864928"/>
                </a:lnTo>
                <a:lnTo>
                  <a:pt x="0" y="6904413"/>
                </a:lnTo>
                <a:close/>
              </a:path>
            </a:pathLst>
          </a:cu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2">
            <a:extLst>
              <a:ext uri="{FF2B5EF4-FFF2-40B4-BE49-F238E27FC236}">
                <a16:creationId xmlns:a16="http://schemas.microsoft.com/office/drawing/2014/main" id="{99E36E3D-D77F-46AF-A089-E561099F5374}"/>
              </a:ext>
            </a:extLst>
          </p:cNvPr>
          <p:cNvSpPr>
            <a:spLocks noGrp="1"/>
          </p:cNvSpPr>
          <p:nvPr>
            <p:ph type="title"/>
          </p:nvPr>
        </p:nvSpPr>
        <p:spPr>
          <a:xfrm>
            <a:off x="804672" y="365125"/>
            <a:ext cx="5266155" cy="1325563"/>
          </a:xfrm>
        </p:spPr>
        <p:txBody>
          <a:bodyPr vert="horz" lIns="91440" tIns="45720" rIns="91440" bIns="45720" rtlCol="0" anchor="ctr">
            <a:normAutofit/>
          </a:bodyPr>
          <a:lstStyle/>
          <a:p>
            <a:r>
              <a:rPr lang="en-US" sz="4400" i="1">
                <a:latin typeface="+mj-lt"/>
              </a:rPr>
              <a:t>Table </a:t>
            </a:r>
            <a:r>
              <a:rPr lang="en-US" altLang="zh-CN" sz="4400" i="1">
                <a:latin typeface="+mj-lt"/>
              </a:rPr>
              <a:t>o</a:t>
            </a:r>
            <a:r>
              <a:rPr lang="en-US" sz="4400" i="1">
                <a:latin typeface="+mj-lt"/>
              </a:rPr>
              <a:t>f Content</a:t>
            </a:r>
          </a:p>
        </p:txBody>
      </p:sp>
      <p:sp>
        <p:nvSpPr>
          <p:cNvPr id="11" name="TextBox 3">
            <a:extLst>
              <a:ext uri="{FF2B5EF4-FFF2-40B4-BE49-F238E27FC236}">
                <a16:creationId xmlns:a16="http://schemas.microsoft.com/office/drawing/2014/main" id="{A9F3C9F4-40D7-4F82-B41C-759C2955B59D}"/>
              </a:ext>
            </a:extLst>
          </p:cNvPr>
          <p:cNvSpPr txBox="1"/>
          <p:nvPr/>
        </p:nvSpPr>
        <p:spPr>
          <a:xfrm>
            <a:off x="804672" y="2022601"/>
            <a:ext cx="3941499" cy="4154361"/>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0"/>
              </a:spcAft>
              <a:buClrTx/>
              <a:buSzTx/>
              <a:buFont typeface="Arial" panose="020B0604020202020204" pitchFamily="34" charset="0"/>
              <a:buChar char="•"/>
              <a:tabLst/>
              <a:defRPr/>
            </a:pPr>
            <a:r>
              <a:rPr kumimoji="0" lang="en-US" altLang="zh-CN" sz="2400" b="1" i="0" u="none" strike="noStrike" cap="none" spc="0" normalizeH="0" baseline="0" noProof="0" dirty="0">
                <a:ln>
                  <a:noFill/>
                </a:ln>
                <a:effectLst/>
                <a:uLnTx/>
                <a:uFillTx/>
              </a:rPr>
              <a:t>01.	</a:t>
            </a:r>
            <a:r>
              <a:rPr kumimoji="0" lang="en-US" sz="2400" b="1" i="0" u="none" strike="noStrike" cap="none" spc="0" normalizeH="0" baseline="0" noProof="0" dirty="0">
                <a:ln>
                  <a:noFill/>
                </a:ln>
                <a:effectLst/>
                <a:uLnTx/>
                <a:uFillTx/>
              </a:rPr>
              <a:t>B</a:t>
            </a:r>
            <a:r>
              <a:rPr kumimoji="0" lang="en-US" altLang="zh-CN" sz="2400" b="1" i="0" u="none" strike="noStrike" cap="none" spc="0" normalizeH="0" baseline="0" noProof="0" dirty="0">
                <a:ln>
                  <a:noFill/>
                </a:ln>
                <a:effectLst/>
                <a:uLnTx/>
                <a:uFillTx/>
              </a:rPr>
              <a:t>ackground</a:t>
            </a: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400" b="1" i="0" u="none" strike="noStrike" cap="none" spc="0" normalizeH="0" baseline="0" noProof="0" dirty="0">
              <a:ln>
                <a:noFill/>
              </a:ln>
              <a:effectLst/>
              <a:uLnTx/>
              <a:uFillTx/>
            </a:endParaRPr>
          </a:p>
          <a:p>
            <a:pPr marL="0" marR="0" lvl="0" indent="-228600" fontAlgn="auto">
              <a:lnSpc>
                <a:spcPct val="90000"/>
              </a:lnSpc>
              <a:spcBef>
                <a:spcPts val="0"/>
              </a:spcBef>
              <a:spcAft>
                <a:spcPts val="0"/>
              </a:spcAft>
              <a:buClrTx/>
              <a:buSzTx/>
              <a:buFont typeface="Arial" panose="020B0604020202020204" pitchFamily="34" charset="0"/>
              <a:buChar char="•"/>
              <a:tabLst/>
              <a:defRPr/>
            </a:pPr>
            <a:r>
              <a:rPr kumimoji="0" lang="en-US" altLang="zh-CN" sz="2400" b="1" i="0" u="none" strike="noStrike" cap="none" spc="0" normalizeH="0" baseline="0" noProof="0" dirty="0">
                <a:ln>
                  <a:noFill/>
                </a:ln>
                <a:effectLst/>
                <a:uLnTx/>
                <a:uFillTx/>
              </a:rPr>
              <a:t>02.	</a:t>
            </a:r>
            <a:r>
              <a:rPr kumimoji="0" lang="en-US" sz="2400" b="1" i="0" u="none" strike="noStrike" cap="none" spc="0" normalizeH="0" baseline="0" noProof="0" dirty="0">
                <a:ln>
                  <a:noFill/>
                </a:ln>
                <a:effectLst/>
                <a:uLnTx/>
                <a:uFillTx/>
              </a:rPr>
              <a:t>Research Questions</a:t>
            </a:r>
            <a:r>
              <a:rPr kumimoji="0" lang="en-US" sz="2400" b="0" i="0" u="none" strike="noStrike" cap="none" spc="0" normalizeH="0" baseline="0" noProof="0" dirty="0">
                <a:ln>
                  <a:noFill/>
                </a:ln>
                <a:effectLst/>
                <a:uLnTx/>
                <a:uFillTx/>
              </a:rPr>
              <a:t> </a:t>
            </a:r>
          </a:p>
          <a:p>
            <a:pPr marL="0" marR="0" lvl="0" indent="-228600" fontAlgn="auto">
              <a:lnSpc>
                <a:spcPct val="90000"/>
              </a:lnSpc>
              <a:spcBef>
                <a:spcPts val="0"/>
              </a:spcBef>
              <a:spcAft>
                <a:spcPts val="10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0"/>
              </a:spcAft>
              <a:buClrTx/>
              <a:buSzTx/>
              <a:buFont typeface="Arial" panose="020B0604020202020204" pitchFamily="34" charset="0"/>
              <a:buChar char="•"/>
              <a:tabLst/>
              <a:defRPr/>
            </a:pPr>
            <a:r>
              <a:rPr kumimoji="0" lang="en-US" altLang="zh-CN" sz="2400" b="1" i="0" u="none" strike="noStrike" cap="none" spc="0" normalizeH="0" baseline="0" noProof="0" dirty="0">
                <a:ln>
                  <a:noFill/>
                </a:ln>
                <a:effectLst/>
                <a:uLnTx/>
                <a:uFillTx/>
              </a:rPr>
              <a:t>03.	</a:t>
            </a:r>
            <a:r>
              <a:rPr kumimoji="0" lang="en-US" sz="2400" b="1" i="0" u="none" strike="noStrike" cap="none" spc="0" normalizeH="0" baseline="0" noProof="0" dirty="0">
                <a:ln>
                  <a:noFill/>
                </a:ln>
                <a:effectLst/>
                <a:uLnTx/>
                <a:uFillTx/>
              </a:rPr>
              <a:t>Methodology</a:t>
            </a: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10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0"/>
              </a:spcAft>
              <a:buClrTx/>
              <a:buSzTx/>
              <a:buFont typeface="Arial" panose="020B0604020202020204" pitchFamily="34" charset="0"/>
              <a:buChar char="•"/>
              <a:tabLst/>
              <a:defRPr/>
            </a:pPr>
            <a:r>
              <a:rPr kumimoji="0" lang="en-US" altLang="zh-CN" sz="2400" b="1" i="0" u="none" strike="noStrike" cap="none" spc="0" normalizeH="0" baseline="0" noProof="0" dirty="0">
                <a:ln>
                  <a:noFill/>
                </a:ln>
                <a:effectLst/>
                <a:uLnTx/>
                <a:uFillTx/>
              </a:rPr>
              <a:t>04.	</a:t>
            </a:r>
            <a:r>
              <a:rPr kumimoji="0" lang="en-US" sz="2400" b="1" i="0" u="none" strike="noStrike" cap="none" spc="0" normalizeH="0" baseline="0" noProof="0" dirty="0">
                <a:ln>
                  <a:noFill/>
                </a:ln>
                <a:effectLst/>
                <a:uLnTx/>
                <a:uFillTx/>
              </a:rPr>
              <a:t>Results</a:t>
            </a: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400"/>
              </a:spcAft>
              <a:buClrTx/>
              <a:buSzTx/>
              <a:buFont typeface="Arial" panose="020B0604020202020204" pitchFamily="34" charset="0"/>
              <a:buChar char="•"/>
              <a:tabLst/>
              <a:defRPr/>
            </a:pPr>
            <a:endParaRPr kumimoji="0" lang="en-US" sz="2400" b="0" i="0" u="none" strike="noStrike" cap="none" spc="0" normalizeH="0" baseline="0" noProof="0" dirty="0">
              <a:ln>
                <a:noFill/>
              </a:ln>
              <a:effectLst/>
              <a:uLnTx/>
              <a:uFillTx/>
            </a:endParaRPr>
          </a:p>
          <a:p>
            <a:pPr marL="0" marR="0" lvl="0" indent="-228600" fontAlgn="auto">
              <a:lnSpc>
                <a:spcPct val="90000"/>
              </a:lnSpc>
              <a:spcBef>
                <a:spcPts val="0"/>
              </a:spcBef>
              <a:spcAft>
                <a:spcPts val="0"/>
              </a:spcAft>
              <a:buClrTx/>
              <a:buSzTx/>
              <a:buFont typeface="Arial" panose="020B0604020202020204" pitchFamily="34" charset="0"/>
              <a:buChar char="•"/>
              <a:tabLst/>
              <a:defRPr/>
            </a:pPr>
            <a:r>
              <a:rPr kumimoji="0" lang="en-US" altLang="zh-CN" sz="2400" b="1" i="0" u="none" strike="noStrike" cap="none" spc="0" normalizeH="0" baseline="0" noProof="0" dirty="0">
                <a:ln>
                  <a:noFill/>
                </a:ln>
                <a:effectLst/>
                <a:uLnTx/>
                <a:uFillTx/>
              </a:rPr>
              <a:t>05.	</a:t>
            </a:r>
            <a:r>
              <a:rPr kumimoji="0" lang="en-US" sz="2400" b="1" i="0" u="none" strike="noStrike" cap="none" spc="0" normalizeH="0" baseline="0" noProof="0" dirty="0">
                <a:ln>
                  <a:noFill/>
                </a:ln>
                <a:effectLst/>
                <a:uLnTx/>
                <a:uFillTx/>
              </a:rPr>
              <a:t>Discussion</a:t>
            </a:r>
            <a:r>
              <a:rPr kumimoji="0" lang="en-US" sz="2400" b="0" i="0" u="none" strike="noStrike" cap="none" spc="0" normalizeH="0" baseline="0" noProof="0" dirty="0">
                <a:ln>
                  <a:noFill/>
                </a:ln>
                <a:effectLst/>
                <a:uLnTx/>
                <a:uFillTx/>
              </a:rPr>
              <a:t> </a:t>
            </a:r>
          </a:p>
        </p:txBody>
      </p:sp>
      <p:cxnSp>
        <p:nvCxnSpPr>
          <p:cNvPr id="33" name="直接连接符 32">
            <a:extLst>
              <a:ext uri="{FF2B5EF4-FFF2-40B4-BE49-F238E27FC236}">
                <a16:creationId xmlns:a16="http://schemas.microsoft.com/office/drawing/2014/main" id="{F6253CFA-A4E1-4723-A374-80ACEE768270}"/>
              </a:ext>
            </a:extLst>
          </p:cNvPr>
          <p:cNvCxnSpPr>
            <a:cxnSpLocks/>
          </p:cNvCxnSpPr>
          <p:nvPr/>
        </p:nvCxnSpPr>
        <p:spPr>
          <a:xfrm>
            <a:off x="933450" y="1542415"/>
            <a:ext cx="242697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60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nvPr>
        </p:nvSpPr>
        <p:spPr/>
        <p:txBody>
          <a:bodyPr>
            <a:normAutofit fontScale="90000"/>
          </a:bodyPr>
          <a:lstStyle/>
          <a:p>
            <a:r>
              <a:rPr lang="en-US" altLang="zh-CN" dirty="0"/>
              <a:t>01. Background —— Urban Heat Island </a:t>
            </a:r>
            <a:endParaRPr lang="zh-CN" altLang="en-US" dirty="0"/>
          </a:p>
        </p:txBody>
      </p:sp>
      <p:pic>
        <p:nvPicPr>
          <p:cNvPr id="1026" name="Picture 2" descr="The effect of Urban Heat Island (UHI) | Download Scientific Diagram">
            <a:extLst>
              <a:ext uri="{FF2B5EF4-FFF2-40B4-BE49-F238E27FC236}">
                <a16:creationId xmlns:a16="http://schemas.microsoft.com/office/drawing/2014/main" id="{74938075-CA49-4A77-94F7-50FB512DF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49" y="1414686"/>
            <a:ext cx="5793281" cy="233775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B1914F4F-5C1A-45BD-A3D9-088ED30785DB}"/>
              </a:ext>
            </a:extLst>
          </p:cNvPr>
          <p:cNvSpPr txBox="1"/>
          <p:nvPr/>
        </p:nvSpPr>
        <p:spPr>
          <a:xfrm>
            <a:off x="4135581" y="4919456"/>
            <a:ext cx="2186249" cy="830997"/>
          </a:xfrm>
          <a:prstGeom prst="rect">
            <a:avLst/>
          </a:prstGeom>
          <a:noFill/>
        </p:spPr>
        <p:txBody>
          <a:bodyPr wrap="square" rtlCol="0">
            <a:spAutoFit/>
          </a:bodyPr>
          <a:lstStyle/>
          <a:p>
            <a:pPr marL="342900" indent="-342900">
              <a:buClr>
                <a:schemeClr val="accent6">
                  <a:lumMod val="75000"/>
                </a:schemeClr>
              </a:buClr>
              <a:buFont typeface="Wingdings" panose="05000000000000000000" pitchFamily="2" charset="2"/>
              <a:buChar char="§"/>
            </a:pPr>
            <a:r>
              <a:rPr lang="en-US" sz="2400" i="0" dirty="0">
                <a:solidFill>
                  <a:srgbClr val="202122"/>
                </a:solidFill>
                <a:effectLst/>
              </a:rPr>
              <a:t>Day:   </a:t>
            </a:r>
            <a:r>
              <a:rPr lang="en-US" sz="2400" b="1" i="0" dirty="0">
                <a:solidFill>
                  <a:srgbClr val="202122"/>
                </a:solidFill>
                <a:effectLst/>
              </a:rPr>
              <a:t>3 °C</a:t>
            </a:r>
          </a:p>
          <a:p>
            <a:pPr marL="342900" indent="-342900">
              <a:buClr>
                <a:schemeClr val="accent6">
                  <a:lumMod val="75000"/>
                </a:schemeClr>
              </a:buClr>
              <a:buFont typeface="Wingdings" panose="05000000000000000000" pitchFamily="2" charset="2"/>
              <a:buChar char="§"/>
            </a:pPr>
            <a:r>
              <a:rPr lang="en-US" sz="2400" dirty="0">
                <a:solidFill>
                  <a:srgbClr val="202122"/>
                </a:solidFill>
              </a:rPr>
              <a:t>Night: </a:t>
            </a:r>
            <a:r>
              <a:rPr lang="en-US" sz="2400" b="1" dirty="0">
                <a:solidFill>
                  <a:srgbClr val="202122"/>
                </a:solidFill>
              </a:rPr>
              <a:t>12</a:t>
            </a:r>
            <a:r>
              <a:rPr lang="en-US" sz="2400" b="1" i="0" dirty="0">
                <a:solidFill>
                  <a:srgbClr val="202122"/>
                </a:solidFill>
                <a:effectLst/>
              </a:rPr>
              <a:t> °C</a:t>
            </a:r>
            <a:endParaRPr lang="en-US" sz="2400" b="1" dirty="0"/>
          </a:p>
        </p:txBody>
      </p:sp>
      <p:pic>
        <p:nvPicPr>
          <p:cNvPr id="1032" name="Picture 8" descr="Ocean temperatures predict US heat waves 50 days out | EurekAlert! Science  News">
            <a:extLst>
              <a:ext uri="{FF2B5EF4-FFF2-40B4-BE49-F238E27FC236}">
                <a16:creationId xmlns:a16="http://schemas.microsoft.com/office/drawing/2014/main" id="{B0707323-EA39-4DCF-892B-7D09533D7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549" y="4274434"/>
            <a:ext cx="3374386" cy="2121042"/>
          </a:xfrm>
          <a:prstGeom prst="rect">
            <a:avLst/>
          </a:prstGeom>
          <a:noFill/>
          <a:extLst>
            <a:ext uri="{909E8E84-426E-40DD-AFC4-6F175D3DCCD1}">
              <a14:hiddenFill xmlns:a14="http://schemas.microsoft.com/office/drawing/2010/main">
                <a:solidFill>
                  <a:srgbClr val="FFFFFF"/>
                </a:solidFill>
              </a14:hiddenFill>
            </a:ext>
          </a:extLst>
        </p:spPr>
      </p:pic>
      <p:sp>
        <p:nvSpPr>
          <p:cNvPr id="3" name="箭头: 右 2">
            <a:extLst>
              <a:ext uri="{FF2B5EF4-FFF2-40B4-BE49-F238E27FC236}">
                <a16:creationId xmlns:a16="http://schemas.microsoft.com/office/drawing/2014/main" id="{10C2DC13-24C1-4187-AD87-E88ED8BC55D3}"/>
              </a:ext>
            </a:extLst>
          </p:cNvPr>
          <p:cNvSpPr/>
          <p:nvPr/>
        </p:nvSpPr>
        <p:spPr>
          <a:xfrm>
            <a:off x="6528263" y="3983182"/>
            <a:ext cx="713509" cy="2912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文本框 20">
            <a:extLst>
              <a:ext uri="{FF2B5EF4-FFF2-40B4-BE49-F238E27FC236}">
                <a16:creationId xmlns:a16="http://schemas.microsoft.com/office/drawing/2014/main" id="{B9FB4746-8C2B-4AA4-BE3A-CEE21822DD71}"/>
              </a:ext>
            </a:extLst>
          </p:cNvPr>
          <p:cNvSpPr txBox="1"/>
          <p:nvPr/>
        </p:nvSpPr>
        <p:spPr>
          <a:xfrm>
            <a:off x="7175514" y="2023701"/>
            <a:ext cx="4751284" cy="2492990"/>
          </a:xfrm>
          <a:prstGeom prst="rect">
            <a:avLst/>
          </a:prstGeom>
          <a:noFill/>
        </p:spPr>
        <p:txBody>
          <a:bodyPr wrap="square" rtlCol="0">
            <a:spAutoFit/>
          </a:bodyPr>
          <a:lstStyle/>
          <a:p>
            <a:pPr algn="ctr">
              <a:buClr>
                <a:schemeClr val="accent6">
                  <a:lumMod val="75000"/>
                </a:schemeClr>
              </a:buClr>
            </a:pPr>
            <a:r>
              <a:rPr lang="en-US" sz="2400" dirty="0">
                <a:solidFill>
                  <a:srgbClr val="202122"/>
                </a:solidFill>
              </a:rPr>
              <a:t>From 1998 – 2017,</a:t>
            </a:r>
          </a:p>
          <a:p>
            <a:pPr algn="ctr">
              <a:buClr>
                <a:schemeClr val="accent6">
                  <a:lumMod val="75000"/>
                </a:schemeClr>
              </a:buClr>
            </a:pPr>
            <a:endParaRPr lang="en-US" sz="2000" dirty="0">
              <a:solidFill>
                <a:srgbClr val="202122"/>
              </a:solidFill>
            </a:endParaRPr>
          </a:p>
          <a:p>
            <a:pPr algn="ctr">
              <a:buClr>
                <a:schemeClr val="accent6">
                  <a:lumMod val="75000"/>
                </a:schemeClr>
              </a:buClr>
            </a:pPr>
            <a:r>
              <a:rPr lang="en-US" sz="3200" b="1" dirty="0">
                <a:solidFill>
                  <a:srgbClr val="202122"/>
                </a:solidFill>
              </a:rPr>
              <a:t>&gt; 166 000 </a:t>
            </a:r>
            <a:r>
              <a:rPr lang="en-US" sz="2400" dirty="0">
                <a:solidFill>
                  <a:srgbClr val="202122"/>
                </a:solidFill>
              </a:rPr>
              <a:t>mortality due to heatwaves.</a:t>
            </a:r>
          </a:p>
          <a:p>
            <a:pPr algn="ctr">
              <a:buClr>
                <a:schemeClr val="accent6">
                  <a:lumMod val="75000"/>
                </a:schemeClr>
              </a:buClr>
            </a:pPr>
            <a:r>
              <a:rPr lang="en-US" sz="3200" b="1" dirty="0">
                <a:solidFill>
                  <a:srgbClr val="202122"/>
                </a:solidFill>
              </a:rPr>
              <a:t>&gt; 70 000 </a:t>
            </a:r>
            <a:r>
              <a:rPr lang="en-US" sz="2400" dirty="0">
                <a:solidFill>
                  <a:srgbClr val="202122"/>
                </a:solidFill>
              </a:rPr>
              <a:t>died during the 2003 heatwave in Europe.</a:t>
            </a:r>
          </a:p>
        </p:txBody>
      </p:sp>
      <p:sp>
        <p:nvSpPr>
          <p:cNvPr id="22" name="Rectangle 5">
            <a:extLst>
              <a:ext uri="{FF2B5EF4-FFF2-40B4-BE49-F238E27FC236}">
                <a16:creationId xmlns:a16="http://schemas.microsoft.com/office/drawing/2014/main" id="{0B304DBE-C2D6-4036-9150-36C5AB38636F}"/>
              </a:ext>
            </a:extLst>
          </p:cNvPr>
          <p:cNvSpPr>
            <a:spLocks noChangeArrowheads="1"/>
          </p:cNvSpPr>
          <p:nvPr/>
        </p:nvSpPr>
        <p:spPr bwMode="auto">
          <a:xfrm>
            <a:off x="10618754" y="6611912"/>
            <a:ext cx="165725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等线" panose="02010600030101010101" pitchFamily="2" charset="-122"/>
                <a:cs typeface="Calibri" panose="020F0502020204030204" pitchFamily="34" charset="0"/>
              </a:rPr>
              <a:t>Source: USEPA, WHO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5" name="组合 24">
            <a:extLst>
              <a:ext uri="{FF2B5EF4-FFF2-40B4-BE49-F238E27FC236}">
                <a16:creationId xmlns:a16="http://schemas.microsoft.com/office/drawing/2014/main" id="{E0EA1D95-7F8B-4789-B729-50A84052092E}"/>
              </a:ext>
            </a:extLst>
          </p:cNvPr>
          <p:cNvGrpSpPr/>
          <p:nvPr/>
        </p:nvGrpSpPr>
        <p:grpSpPr>
          <a:xfrm>
            <a:off x="7836110" y="4823682"/>
            <a:ext cx="3740661" cy="1013527"/>
            <a:chOff x="7836110" y="5088602"/>
            <a:chExt cx="3740661" cy="1013527"/>
          </a:xfrm>
        </p:grpSpPr>
        <p:pic>
          <p:nvPicPr>
            <p:cNvPr id="5" name="图片 4">
              <a:extLst>
                <a:ext uri="{FF2B5EF4-FFF2-40B4-BE49-F238E27FC236}">
                  <a16:creationId xmlns:a16="http://schemas.microsoft.com/office/drawing/2014/main" id="{2702ED99-A542-47AB-9439-8C955DA547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6110" y="5125777"/>
              <a:ext cx="958017" cy="958017"/>
            </a:xfrm>
            <a:prstGeom prst="rect">
              <a:avLst/>
            </a:prstGeom>
          </p:spPr>
        </p:pic>
        <p:pic>
          <p:nvPicPr>
            <p:cNvPr id="7" name="图片 6" descr="图标&#10;&#10;描述已自动生成">
              <a:extLst>
                <a:ext uri="{FF2B5EF4-FFF2-40B4-BE49-F238E27FC236}">
                  <a16:creationId xmlns:a16="http://schemas.microsoft.com/office/drawing/2014/main" id="{233754D0-0C89-440B-BE43-EE049BCA1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4564" y="5144112"/>
              <a:ext cx="958017" cy="958017"/>
            </a:xfrm>
            <a:prstGeom prst="rect">
              <a:avLst/>
            </a:prstGeom>
          </p:spPr>
        </p:pic>
        <p:pic>
          <p:nvPicPr>
            <p:cNvPr id="24" name="图片 23" descr="图标&#10;&#10;描述已自动生成">
              <a:extLst>
                <a:ext uri="{FF2B5EF4-FFF2-40B4-BE49-F238E27FC236}">
                  <a16:creationId xmlns:a16="http://schemas.microsoft.com/office/drawing/2014/main" id="{8F497FFB-F813-4843-8C35-736F7A7ECA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8753" y="5088602"/>
              <a:ext cx="958018" cy="958018"/>
            </a:xfrm>
            <a:prstGeom prst="rect">
              <a:avLst/>
            </a:prstGeom>
          </p:spPr>
        </p:pic>
      </p:grpSp>
      <p:sp>
        <p:nvSpPr>
          <p:cNvPr id="26" name="灯片编号占位符 25">
            <a:extLst>
              <a:ext uri="{FF2B5EF4-FFF2-40B4-BE49-F238E27FC236}">
                <a16:creationId xmlns:a16="http://schemas.microsoft.com/office/drawing/2014/main" id="{63AA1134-BDDA-48D2-959F-18BC9AE78081}"/>
              </a:ext>
            </a:extLst>
          </p:cNvPr>
          <p:cNvSpPr>
            <a:spLocks noGrp="1"/>
          </p:cNvSpPr>
          <p:nvPr>
            <p:ph type="sldNum" sz="quarter" idx="12"/>
          </p:nvPr>
        </p:nvSpPr>
        <p:spPr/>
        <p:txBody>
          <a:bodyPr/>
          <a:lstStyle/>
          <a:p>
            <a:fld id="{565CE74E-AB26-4998-AD42-012C4C1AD076}" type="slidenum">
              <a:rPr lang="zh-CN" altLang="en-US" smtClean="0"/>
              <a:t>3</a:t>
            </a:fld>
            <a:endParaRPr lang="zh-CN" altLang="en-US"/>
          </a:p>
        </p:txBody>
      </p:sp>
    </p:spTree>
    <p:extLst>
      <p:ext uri="{BB962C8B-B14F-4D97-AF65-F5344CB8AC3E}">
        <p14:creationId xmlns:p14="http://schemas.microsoft.com/office/powerpoint/2010/main" val="5046448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nvPr>
        </p:nvSpPr>
        <p:spPr/>
        <p:txBody>
          <a:bodyPr>
            <a:normAutofit fontScale="90000"/>
          </a:bodyPr>
          <a:lstStyle/>
          <a:p>
            <a:r>
              <a:rPr lang="en-US" altLang="zh-CN" dirty="0"/>
              <a:t>01. Background —— Green Roof</a:t>
            </a:r>
            <a:endParaRPr lang="zh-CN" altLang="en-US" dirty="0"/>
          </a:p>
        </p:txBody>
      </p:sp>
      <p:sp>
        <p:nvSpPr>
          <p:cNvPr id="21" name="文本框 20">
            <a:extLst>
              <a:ext uri="{FF2B5EF4-FFF2-40B4-BE49-F238E27FC236}">
                <a16:creationId xmlns:a16="http://schemas.microsoft.com/office/drawing/2014/main" id="{C44BEEAC-CE88-4296-89B4-654C34ABEFED}"/>
              </a:ext>
            </a:extLst>
          </p:cNvPr>
          <p:cNvSpPr txBox="1"/>
          <p:nvPr/>
        </p:nvSpPr>
        <p:spPr>
          <a:xfrm>
            <a:off x="485601" y="1586053"/>
            <a:ext cx="4716781" cy="4524315"/>
          </a:xfrm>
          <a:prstGeom prst="rect">
            <a:avLst/>
          </a:prstGeom>
          <a:noFill/>
        </p:spPr>
        <p:txBody>
          <a:bodyPr wrap="square" rtlCol="0">
            <a:spAutoFit/>
          </a:bodyPr>
          <a:lstStyle/>
          <a:p>
            <a:pPr>
              <a:buClr>
                <a:schemeClr val="accent6">
                  <a:lumMod val="75000"/>
                </a:schemeClr>
              </a:buClr>
            </a:pPr>
            <a:r>
              <a:rPr lang="en-US" sz="2400" b="1" i="0" dirty="0">
                <a:solidFill>
                  <a:srgbClr val="202122"/>
                </a:solidFill>
                <a:effectLst/>
              </a:rPr>
              <a:t>U</a:t>
            </a:r>
            <a:r>
              <a:rPr lang="en-US" sz="2400" b="1" dirty="0">
                <a:solidFill>
                  <a:srgbClr val="202122"/>
                </a:solidFill>
              </a:rPr>
              <a:t>rban Green Infrastructure</a:t>
            </a:r>
          </a:p>
          <a:p>
            <a:pPr>
              <a:buClr>
                <a:schemeClr val="accent6">
                  <a:lumMod val="75000"/>
                </a:schemeClr>
              </a:buClr>
            </a:pPr>
            <a:endParaRPr lang="en-US" sz="2400" b="1" dirty="0">
              <a:solidFill>
                <a:srgbClr val="202122"/>
              </a:solidFill>
            </a:endParaRPr>
          </a:p>
          <a:p>
            <a:pPr marL="342900" indent="-342900">
              <a:buClr>
                <a:schemeClr val="tx1"/>
              </a:buClr>
              <a:buFont typeface="Wingdings" panose="05000000000000000000" pitchFamily="2" charset="2"/>
              <a:buChar char="§"/>
            </a:pPr>
            <a:r>
              <a:rPr lang="en-US" sz="2400" dirty="0">
                <a:solidFill>
                  <a:srgbClr val="202122"/>
                </a:solidFill>
              </a:rPr>
              <a:t>Green alley/green park</a:t>
            </a:r>
          </a:p>
          <a:p>
            <a:pPr marL="342900" indent="-342900">
              <a:buClr>
                <a:schemeClr val="tx1"/>
              </a:buClr>
              <a:buFont typeface="Wingdings" panose="05000000000000000000" pitchFamily="2" charset="2"/>
              <a:buChar char="§"/>
            </a:pPr>
            <a:r>
              <a:rPr lang="en-US" sz="2400" dirty="0">
                <a:solidFill>
                  <a:srgbClr val="202122"/>
                </a:solidFill>
              </a:rPr>
              <a:t>Street plantings</a:t>
            </a:r>
          </a:p>
          <a:p>
            <a:pPr marL="342900" indent="-342900">
              <a:buClr>
                <a:schemeClr val="tx1"/>
              </a:buClr>
              <a:buFont typeface="Wingdings" panose="05000000000000000000" pitchFamily="2" charset="2"/>
              <a:buChar char="§"/>
            </a:pPr>
            <a:r>
              <a:rPr lang="en-US" sz="2400" dirty="0">
                <a:solidFill>
                  <a:srgbClr val="202122"/>
                </a:solidFill>
              </a:rPr>
              <a:t>Rain garden</a:t>
            </a:r>
          </a:p>
          <a:p>
            <a:pPr marL="342900" indent="-342900">
              <a:buClr>
                <a:schemeClr val="tx1"/>
              </a:buClr>
              <a:buFont typeface="Wingdings" panose="05000000000000000000" pitchFamily="2" charset="2"/>
              <a:buChar char="§"/>
            </a:pPr>
            <a:r>
              <a:rPr lang="en-US" sz="2400" b="1" dirty="0">
                <a:solidFill>
                  <a:srgbClr val="202122"/>
                </a:solidFill>
              </a:rPr>
              <a:t>Green roof</a:t>
            </a:r>
          </a:p>
          <a:p>
            <a:pPr>
              <a:buClr>
                <a:schemeClr val="accent6">
                  <a:lumMod val="75000"/>
                </a:schemeClr>
              </a:buClr>
            </a:pPr>
            <a:endParaRPr lang="en-US" sz="2400" dirty="0">
              <a:solidFill>
                <a:srgbClr val="202122"/>
              </a:solidFill>
            </a:endParaRPr>
          </a:p>
          <a:p>
            <a:pPr>
              <a:buClr>
                <a:schemeClr val="accent6">
                  <a:lumMod val="75000"/>
                </a:schemeClr>
              </a:buClr>
            </a:pPr>
            <a:endParaRPr lang="en-US" sz="2400" dirty="0">
              <a:solidFill>
                <a:srgbClr val="202122"/>
              </a:solidFill>
            </a:endParaRPr>
          </a:p>
          <a:p>
            <a:pPr marL="342900" indent="-342900">
              <a:buClr>
                <a:schemeClr val="accent6">
                  <a:lumMod val="75000"/>
                </a:schemeClr>
              </a:buClr>
              <a:buFont typeface="Wingdings" panose="05000000000000000000" pitchFamily="2" charset="2"/>
              <a:buChar char="ü"/>
            </a:pPr>
            <a:r>
              <a:rPr lang="en-US" sz="2400" dirty="0">
                <a:solidFill>
                  <a:srgbClr val="202122"/>
                </a:solidFill>
              </a:rPr>
              <a:t>Require less open area</a:t>
            </a:r>
          </a:p>
          <a:p>
            <a:pPr marL="342900" indent="-342900">
              <a:buClr>
                <a:schemeClr val="accent6">
                  <a:lumMod val="75000"/>
                </a:schemeClr>
              </a:buClr>
              <a:buFont typeface="Wingdings" panose="05000000000000000000" pitchFamily="2" charset="2"/>
              <a:buChar char="ü"/>
            </a:pPr>
            <a:r>
              <a:rPr lang="en-US" sz="2400" dirty="0">
                <a:solidFill>
                  <a:srgbClr val="202122"/>
                </a:solidFill>
              </a:rPr>
              <a:t>Provide insulation to the building</a:t>
            </a:r>
          </a:p>
          <a:p>
            <a:pPr marL="342900" indent="-342900">
              <a:buClr>
                <a:schemeClr val="accent6">
                  <a:lumMod val="75000"/>
                </a:schemeClr>
              </a:buClr>
              <a:buFont typeface="Wingdings" panose="05000000000000000000" pitchFamily="2" charset="2"/>
              <a:buChar char="ü"/>
            </a:pPr>
            <a:r>
              <a:rPr lang="en-US" sz="2400" dirty="0">
                <a:solidFill>
                  <a:srgbClr val="202122"/>
                </a:solidFill>
              </a:rPr>
              <a:t>Increase evapotranspiration</a:t>
            </a:r>
          </a:p>
          <a:p>
            <a:pPr>
              <a:buClr>
                <a:schemeClr val="accent6">
                  <a:lumMod val="75000"/>
                </a:schemeClr>
              </a:buClr>
            </a:pPr>
            <a:endParaRPr lang="en-US" sz="2400" i="0" dirty="0">
              <a:solidFill>
                <a:srgbClr val="202122"/>
              </a:solidFill>
              <a:effectLst/>
            </a:endParaRPr>
          </a:p>
        </p:txBody>
      </p:sp>
      <p:grpSp>
        <p:nvGrpSpPr>
          <p:cNvPr id="2" name="组合 1">
            <a:extLst>
              <a:ext uri="{FF2B5EF4-FFF2-40B4-BE49-F238E27FC236}">
                <a16:creationId xmlns:a16="http://schemas.microsoft.com/office/drawing/2014/main" id="{BA99F7F7-6676-40C5-B331-D92A7A7C801B}"/>
              </a:ext>
            </a:extLst>
          </p:cNvPr>
          <p:cNvGrpSpPr/>
          <p:nvPr/>
        </p:nvGrpSpPr>
        <p:grpSpPr>
          <a:xfrm>
            <a:off x="5414012" y="1295107"/>
            <a:ext cx="6292387" cy="5162381"/>
            <a:chOff x="5116831" y="1272540"/>
            <a:chExt cx="6667500" cy="5365057"/>
          </a:xfrm>
        </p:grpSpPr>
        <p:pic>
          <p:nvPicPr>
            <p:cNvPr id="2050" name="Picture 2" descr="Green roof of Main Pumping Station No.2 of Stonecutters Island Sewage Treatment Works">
              <a:extLst>
                <a:ext uri="{FF2B5EF4-FFF2-40B4-BE49-F238E27FC236}">
                  <a16:creationId xmlns:a16="http://schemas.microsoft.com/office/drawing/2014/main" id="{CE9B26D5-DED3-448F-AB63-46CD5A7D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831" y="1272540"/>
              <a:ext cx="3266458" cy="21791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en roof of Central Preliminary Treatment Works">
              <a:extLst>
                <a:ext uri="{FF2B5EF4-FFF2-40B4-BE49-F238E27FC236}">
                  <a16:creationId xmlns:a16="http://schemas.microsoft.com/office/drawing/2014/main" id="{D46D99B4-F52F-4E6E-A188-43B3D65ED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872" y="1272540"/>
              <a:ext cx="3266459" cy="21791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rd's-eye view of Kowloon City SPS No. 2">
              <a:extLst>
                <a:ext uri="{FF2B5EF4-FFF2-40B4-BE49-F238E27FC236}">
                  <a16:creationId xmlns:a16="http://schemas.microsoft.com/office/drawing/2014/main" id="{CF6B8C1B-C6ED-4D30-8F43-6B18516C0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831" y="3551497"/>
              <a:ext cx="6667500" cy="30861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5">
            <a:extLst>
              <a:ext uri="{FF2B5EF4-FFF2-40B4-BE49-F238E27FC236}">
                <a16:creationId xmlns:a16="http://schemas.microsoft.com/office/drawing/2014/main" id="{039612A0-2573-4322-9A9D-D3F61DA96225}"/>
              </a:ext>
            </a:extLst>
          </p:cNvPr>
          <p:cNvSpPr>
            <a:spLocks noChangeArrowheads="1"/>
          </p:cNvSpPr>
          <p:nvPr/>
        </p:nvSpPr>
        <p:spPr bwMode="auto">
          <a:xfrm>
            <a:off x="11136788" y="6611912"/>
            <a:ext cx="113922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等线" panose="02010600030101010101" pitchFamily="2" charset="-122"/>
                <a:cs typeface="Calibri" panose="020F0502020204030204" pitchFamily="34" charset="0"/>
              </a:rPr>
              <a:t>Source: DSD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灯片编号占位符 2">
            <a:extLst>
              <a:ext uri="{FF2B5EF4-FFF2-40B4-BE49-F238E27FC236}">
                <a16:creationId xmlns:a16="http://schemas.microsoft.com/office/drawing/2014/main" id="{18C24A0D-5CF0-422C-95D1-7F5B1F39FDDC}"/>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Tree>
    <p:extLst>
      <p:ext uri="{BB962C8B-B14F-4D97-AF65-F5344CB8AC3E}">
        <p14:creationId xmlns:p14="http://schemas.microsoft.com/office/powerpoint/2010/main" val="3358968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nvPr>
        </p:nvSpPr>
        <p:spPr/>
        <p:txBody>
          <a:bodyPr>
            <a:normAutofit fontScale="90000"/>
          </a:bodyPr>
          <a:lstStyle/>
          <a:p>
            <a:r>
              <a:rPr lang="en-US" altLang="zh-CN" dirty="0"/>
              <a:t>01. Background —— Green Roof</a:t>
            </a:r>
            <a:endParaRPr lang="zh-CN" altLang="en-US" dirty="0"/>
          </a:p>
        </p:txBody>
      </p:sp>
      <p:sp>
        <p:nvSpPr>
          <p:cNvPr id="21" name="文本框 20">
            <a:extLst>
              <a:ext uri="{FF2B5EF4-FFF2-40B4-BE49-F238E27FC236}">
                <a16:creationId xmlns:a16="http://schemas.microsoft.com/office/drawing/2014/main" id="{C44BEEAC-CE88-4296-89B4-654C34ABEFED}"/>
              </a:ext>
            </a:extLst>
          </p:cNvPr>
          <p:cNvSpPr txBox="1"/>
          <p:nvPr/>
        </p:nvSpPr>
        <p:spPr>
          <a:xfrm>
            <a:off x="485601" y="1475216"/>
            <a:ext cx="4421679" cy="2308324"/>
          </a:xfrm>
          <a:prstGeom prst="rect">
            <a:avLst/>
          </a:prstGeom>
          <a:noFill/>
        </p:spPr>
        <p:txBody>
          <a:bodyPr wrap="square" rtlCol="0">
            <a:spAutoFit/>
          </a:bodyPr>
          <a:lstStyle/>
          <a:p>
            <a:pPr algn="ctr">
              <a:buClr>
                <a:schemeClr val="accent6">
                  <a:lumMod val="75000"/>
                </a:schemeClr>
              </a:buClr>
            </a:pPr>
            <a:r>
              <a:rPr lang="en-US" sz="2400" i="0" dirty="0">
                <a:solidFill>
                  <a:srgbClr val="202122"/>
                </a:solidFill>
                <a:effectLst/>
              </a:rPr>
              <a:t>Regional Climate Model</a:t>
            </a:r>
          </a:p>
          <a:p>
            <a:pPr algn="ctr">
              <a:buClr>
                <a:schemeClr val="accent6">
                  <a:lumMod val="75000"/>
                </a:schemeClr>
              </a:buClr>
            </a:pPr>
            <a:r>
              <a:rPr lang="en-US" sz="2400" dirty="0">
                <a:solidFill>
                  <a:srgbClr val="202122"/>
                </a:solidFill>
              </a:rPr>
              <a:t>+</a:t>
            </a:r>
          </a:p>
          <a:p>
            <a:pPr algn="ctr">
              <a:buClr>
                <a:schemeClr val="accent6">
                  <a:lumMod val="75000"/>
                </a:schemeClr>
              </a:buClr>
            </a:pPr>
            <a:r>
              <a:rPr lang="en-US" sz="2400" dirty="0">
                <a:solidFill>
                  <a:srgbClr val="202122"/>
                </a:solidFill>
              </a:rPr>
              <a:t>Urban Canopy Model</a:t>
            </a:r>
          </a:p>
          <a:p>
            <a:pPr algn="ctr">
              <a:buClr>
                <a:schemeClr val="accent6">
                  <a:lumMod val="75000"/>
                </a:schemeClr>
              </a:buClr>
            </a:pPr>
            <a:r>
              <a:rPr lang="en-US" sz="2400" dirty="0">
                <a:solidFill>
                  <a:srgbClr val="202122"/>
                </a:solidFill>
              </a:rPr>
              <a:t>↓</a:t>
            </a:r>
          </a:p>
          <a:p>
            <a:pPr algn="ctr">
              <a:buClr>
                <a:schemeClr val="accent6">
                  <a:lumMod val="75000"/>
                </a:schemeClr>
              </a:buClr>
            </a:pPr>
            <a:r>
              <a:rPr lang="en-US" sz="2400" dirty="0">
                <a:solidFill>
                  <a:srgbClr val="202122"/>
                </a:solidFill>
              </a:rPr>
              <a:t>Mitigation Effect in Cities</a:t>
            </a:r>
          </a:p>
          <a:p>
            <a:pPr algn="ctr">
              <a:buClr>
                <a:schemeClr val="accent6">
                  <a:lumMod val="75000"/>
                </a:schemeClr>
              </a:buClr>
            </a:pPr>
            <a:endParaRPr lang="en-US" sz="2400" i="0" dirty="0">
              <a:solidFill>
                <a:srgbClr val="202122"/>
              </a:solidFill>
              <a:effectLst/>
            </a:endParaRPr>
          </a:p>
        </p:txBody>
      </p:sp>
      <p:grpSp>
        <p:nvGrpSpPr>
          <p:cNvPr id="2" name="组合 1">
            <a:extLst>
              <a:ext uri="{FF2B5EF4-FFF2-40B4-BE49-F238E27FC236}">
                <a16:creationId xmlns:a16="http://schemas.microsoft.com/office/drawing/2014/main" id="{BA99F7F7-6676-40C5-B331-D92A7A7C801B}"/>
              </a:ext>
            </a:extLst>
          </p:cNvPr>
          <p:cNvGrpSpPr/>
          <p:nvPr/>
        </p:nvGrpSpPr>
        <p:grpSpPr>
          <a:xfrm>
            <a:off x="5414012" y="1295107"/>
            <a:ext cx="6292387" cy="5162381"/>
            <a:chOff x="5116831" y="1272540"/>
            <a:chExt cx="6667500" cy="5365057"/>
          </a:xfrm>
        </p:grpSpPr>
        <p:pic>
          <p:nvPicPr>
            <p:cNvPr id="2050" name="Picture 2" descr="Green roof of Main Pumping Station No.2 of Stonecutters Island Sewage Treatment Works">
              <a:extLst>
                <a:ext uri="{FF2B5EF4-FFF2-40B4-BE49-F238E27FC236}">
                  <a16:creationId xmlns:a16="http://schemas.microsoft.com/office/drawing/2014/main" id="{CE9B26D5-DED3-448F-AB63-46CD5A7D3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831" y="1272540"/>
              <a:ext cx="3266458" cy="21791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en roof of Central Preliminary Treatment Works">
              <a:extLst>
                <a:ext uri="{FF2B5EF4-FFF2-40B4-BE49-F238E27FC236}">
                  <a16:creationId xmlns:a16="http://schemas.microsoft.com/office/drawing/2014/main" id="{D46D99B4-F52F-4E6E-A188-43B3D65ED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7872" y="1272540"/>
              <a:ext cx="3266459" cy="21791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ird's-eye view of Kowloon City SPS No. 2">
              <a:extLst>
                <a:ext uri="{FF2B5EF4-FFF2-40B4-BE49-F238E27FC236}">
                  <a16:creationId xmlns:a16="http://schemas.microsoft.com/office/drawing/2014/main" id="{CF6B8C1B-C6ED-4D30-8F43-6B18516C0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6831" y="3551497"/>
              <a:ext cx="6667500" cy="30861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文本框 21">
            <a:extLst>
              <a:ext uri="{FF2B5EF4-FFF2-40B4-BE49-F238E27FC236}">
                <a16:creationId xmlns:a16="http://schemas.microsoft.com/office/drawing/2014/main" id="{BA9EA697-BA7D-493C-A7FD-94999DD77204}"/>
              </a:ext>
            </a:extLst>
          </p:cNvPr>
          <p:cNvSpPr txBox="1"/>
          <p:nvPr/>
        </p:nvSpPr>
        <p:spPr>
          <a:xfrm>
            <a:off x="485600" y="4744889"/>
            <a:ext cx="4421679" cy="1569660"/>
          </a:xfrm>
          <a:prstGeom prst="rect">
            <a:avLst/>
          </a:prstGeom>
          <a:noFill/>
        </p:spPr>
        <p:txBody>
          <a:bodyPr wrap="square" rtlCol="0">
            <a:spAutoFit/>
          </a:bodyPr>
          <a:lstStyle/>
          <a:p>
            <a:pPr algn="ctr">
              <a:buClr>
                <a:schemeClr val="accent6">
                  <a:lumMod val="75000"/>
                </a:schemeClr>
              </a:buClr>
            </a:pPr>
            <a:r>
              <a:rPr lang="en-US" sz="2400" i="0" dirty="0">
                <a:solidFill>
                  <a:srgbClr val="202122"/>
                </a:solidFill>
                <a:effectLst/>
              </a:rPr>
              <a:t>Microclimate Model</a:t>
            </a:r>
          </a:p>
          <a:p>
            <a:pPr algn="ctr">
              <a:buClr>
                <a:schemeClr val="accent6">
                  <a:lumMod val="75000"/>
                </a:schemeClr>
              </a:buClr>
            </a:pPr>
            <a:r>
              <a:rPr lang="en-US" sz="2400" dirty="0">
                <a:solidFill>
                  <a:srgbClr val="202122"/>
                </a:solidFill>
              </a:rPr>
              <a:t>↓</a:t>
            </a:r>
            <a:endParaRPr lang="en-US" altLang="zh-CN" sz="2400" dirty="0">
              <a:solidFill>
                <a:srgbClr val="202122"/>
              </a:solidFill>
            </a:endParaRPr>
          </a:p>
          <a:p>
            <a:pPr algn="ctr">
              <a:buClr>
                <a:schemeClr val="accent6">
                  <a:lumMod val="75000"/>
                </a:schemeClr>
              </a:buClr>
            </a:pPr>
            <a:r>
              <a:rPr lang="en-US" sz="2400" dirty="0">
                <a:solidFill>
                  <a:srgbClr val="202122"/>
                </a:solidFill>
              </a:rPr>
              <a:t>Planning Evaluation in Blocks</a:t>
            </a:r>
          </a:p>
          <a:p>
            <a:pPr algn="ctr">
              <a:buClr>
                <a:schemeClr val="accent6">
                  <a:lumMod val="75000"/>
                </a:schemeClr>
              </a:buClr>
            </a:pPr>
            <a:endParaRPr lang="en-US" sz="2400" i="0" dirty="0">
              <a:solidFill>
                <a:srgbClr val="202122"/>
              </a:solidFill>
              <a:effectLst/>
            </a:endParaRPr>
          </a:p>
        </p:txBody>
      </p:sp>
      <p:sp>
        <p:nvSpPr>
          <p:cNvPr id="23" name="Rectangle 5">
            <a:extLst>
              <a:ext uri="{FF2B5EF4-FFF2-40B4-BE49-F238E27FC236}">
                <a16:creationId xmlns:a16="http://schemas.microsoft.com/office/drawing/2014/main" id="{3F6B8387-C369-4F27-81DF-B74FDD6B6DEB}"/>
              </a:ext>
            </a:extLst>
          </p:cNvPr>
          <p:cNvSpPr>
            <a:spLocks noChangeArrowheads="1"/>
          </p:cNvSpPr>
          <p:nvPr/>
        </p:nvSpPr>
        <p:spPr bwMode="auto">
          <a:xfrm>
            <a:off x="11136788" y="6611912"/>
            <a:ext cx="113922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等线" panose="02010600030101010101" pitchFamily="2" charset="-122"/>
                <a:cs typeface="Calibri" panose="020F0502020204030204" pitchFamily="34" charset="0"/>
              </a:rPr>
              <a:t>Source: DSD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灯片编号占位符 2">
            <a:extLst>
              <a:ext uri="{FF2B5EF4-FFF2-40B4-BE49-F238E27FC236}">
                <a16:creationId xmlns:a16="http://schemas.microsoft.com/office/drawing/2014/main" id="{37C1C652-50C5-4A8A-8B27-264D2AA3E827}"/>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
        <p:nvSpPr>
          <p:cNvPr id="4" name="文本框 3">
            <a:extLst>
              <a:ext uri="{FF2B5EF4-FFF2-40B4-BE49-F238E27FC236}">
                <a16:creationId xmlns:a16="http://schemas.microsoft.com/office/drawing/2014/main" id="{9BF3391B-588F-403D-9E18-BB655DFF4533}"/>
              </a:ext>
            </a:extLst>
          </p:cNvPr>
          <p:cNvSpPr txBox="1"/>
          <p:nvPr/>
        </p:nvSpPr>
        <p:spPr>
          <a:xfrm>
            <a:off x="595496" y="3684075"/>
            <a:ext cx="4201886" cy="830997"/>
          </a:xfrm>
          <a:prstGeom prst="rect">
            <a:avLst/>
          </a:prstGeom>
          <a:noFill/>
          <a:ln w="19050">
            <a:solidFill>
              <a:schemeClr val="tx1"/>
            </a:solidFill>
          </a:ln>
        </p:spPr>
        <p:txBody>
          <a:bodyPr wrap="square" rtlCol="0">
            <a:spAutoFit/>
          </a:bodyPr>
          <a:lstStyle/>
          <a:p>
            <a:pPr algn="ctr"/>
            <a:r>
              <a:rPr lang="en-US" sz="2400" b="1" dirty="0">
                <a:solidFill>
                  <a:srgbClr val="202122"/>
                </a:solidFill>
              </a:rPr>
              <a:t>Planning evaluation in cities &amp; Optimization</a:t>
            </a:r>
          </a:p>
        </p:txBody>
      </p:sp>
    </p:spTree>
    <p:extLst>
      <p:ext uri="{BB962C8B-B14F-4D97-AF65-F5344CB8AC3E}">
        <p14:creationId xmlns:p14="http://schemas.microsoft.com/office/powerpoint/2010/main" val="34298165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4FD688-F949-4D2E-A086-5A4E9FAE58E5}"/>
              </a:ext>
            </a:extLst>
          </p:cNvPr>
          <p:cNvSpPr>
            <a:spLocks noGrp="1"/>
          </p:cNvSpPr>
          <p:nvPr>
            <p:ph type="title"/>
          </p:nvPr>
        </p:nvSpPr>
        <p:spPr/>
        <p:txBody>
          <a:bodyPr>
            <a:normAutofit fontScale="90000"/>
          </a:bodyPr>
          <a:lstStyle/>
          <a:p>
            <a:r>
              <a:rPr lang="en-US" altLang="zh-CN" dirty="0"/>
              <a:t>02. Research Questions </a:t>
            </a:r>
            <a:endParaRPr lang="en-US" dirty="0"/>
          </a:p>
        </p:txBody>
      </p:sp>
      <p:pic>
        <p:nvPicPr>
          <p:cNvPr id="3" name="Picture 4">
            <a:extLst>
              <a:ext uri="{FF2B5EF4-FFF2-40B4-BE49-F238E27FC236}">
                <a16:creationId xmlns:a16="http://schemas.microsoft.com/office/drawing/2014/main" id="{E848218C-F8E5-48E1-A14F-2C9F2303C39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405" y="1599362"/>
            <a:ext cx="5727700" cy="4088765"/>
          </a:xfrm>
          <a:prstGeom prst="rect">
            <a:avLst/>
          </a:prstGeom>
          <a:noFill/>
          <a:ln>
            <a:noFill/>
          </a:ln>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9FA6160-03CD-44C0-9767-597582816673}"/>
                  </a:ext>
                </a:extLst>
              </p:cNvPr>
              <p:cNvSpPr txBox="1"/>
              <p:nvPr/>
            </p:nvSpPr>
            <p:spPr>
              <a:xfrm>
                <a:off x="6830289" y="1599362"/>
                <a:ext cx="4682838" cy="5710474"/>
              </a:xfrm>
              <a:prstGeom prst="rect">
                <a:avLst/>
              </a:prstGeom>
              <a:noFill/>
            </p:spPr>
            <p:txBody>
              <a:bodyPr wrap="square">
                <a:spAutoFit/>
              </a:bodyPr>
              <a:lstStyle/>
              <a:p>
                <a:pPr marL="342900" indent="-342900">
                  <a:lnSpc>
                    <a:spcPct val="150000"/>
                  </a:lnSpc>
                  <a:spcAft>
                    <a:spcPts val="800"/>
                  </a:spcAft>
                  <a:buAutoNum type="arabicParenR"/>
                </a:pPr>
                <a:r>
                  <a:rPr lang="en-US" sz="18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What is the optimal distribution for different roof greening coverages (=</a:t>
                </a:r>
                <a14:m>
                  <m:oMath xmlns:m="http://schemas.openxmlformats.org/officeDocument/2006/math">
                    <m:f>
                      <m:fPr>
                        <m:ctrlPr>
                          <a:rPr lang="en-US" sz="140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ctrlPr>
                      </m:fPr>
                      <m:num>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𝑇𝑜𝑡𝑎𝑙</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𝑔𝑟𝑒𝑒𝑛</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𝑟𝑜𝑜𝑓</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𝑎𝑟𝑒𝑎</m:t>
                        </m:r>
                      </m:num>
                      <m:den>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𝑇𝑜𝑡𝑎𝑙</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𝑏𝑢𝑖𝑙𝑑𝑖𝑛𝑔</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𝑟𝑜𝑜𝑓𝑡𝑜𝑝</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 </m:t>
                        </m:r>
                        <m:r>
                          <a:rPr lang="en-HK" sz="1400" b="0" i="1" smtClean="0">
                            <a:solidFill>
                              <a:srgbClr val="000000"/>
                            </a:solidFill>
                            <a:effectLst/>
                            <a:latin typeface="Cambria Math" panose="02040503050406030204" pitchFamily="18" charset="0"/>
                            <a:ea typeface="等线" panose="02010600030101010101" pitchFamily="2" charset="-122"/>
                            <a:cs typeface="Calibri" panose="020F0502020204030204" pitchFamily="34" charset="0"/>
                          </a:rPr>
                          <m:t>𝑎𝑟𝑒𝑎</m:t>
                        </m:r>
                      </m:den>
                    </m:f>
                  </m:oMath>
                </a14:m>
                <a:r>
                  <a:rPr lang="en-US" sz="18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 , from 10% to 90%)? </a:t>
                </a:r>
              </a:p>
              <a:p>
                <a:pPr marL="342900" indent="-342900">
                  <a:lnSpc>
                    <a:spcPct val="150000"/>
                  </a:lnSpc>
                  <a:spcAft>
                    <a:spcPts val="800"/>
                  </a:spcAft>
                  <a:buAutoNum type="arabicParenR"/>
                </a:pPr>
                <a:r>
                  <a:rPr lang="en-US" sz="18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What is the impact of applying different </a:t>
                </a:r>
                <a:r>
                  <a:rPr lang="en-US" altLang="zh-CN" sz="18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objectives</a:t>
                </a:r>
                <a:r>
                  <a:rPr lang="en-US" sz="18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 to the optimal distribution? </a:t>
                </a:r>
              </a:p>
              <a:p>
                <a:pPr marL="857250" lvl="1" indent="-400050">
                  <a:lnSpc>
                    <a:spcPct val="150000"/>
                  </a:lnSpc>
                  <a:spcAft>
                    <a:spcPts val="800"/>
                  </a:spcAft>
                  <a:buFont typeface="+mj-lt"/>
                  <a:buAutoNum type="romanLcPeriod"/>
                </a:pPr>
                <a:r>
                  <a:rPr lang="en-US" dirty="0">
                    <a:solidFill>
                      <a:srgbClr val="000000"/>
                    </a:solidFill>
                    <a:latin typeface="Calibri" panose="020F0502020204030204" pitchFamily="34" charset="0"/>
                    <a:ea typeface="等线" panose="02010600030101010101" pitchFamily="2" charset="-122"/>
                    <a:cs typeface="Calibri" panose="020F0502020204030204" pitchFamily="34" charset="0"/>
                  </a:rPr>
                  <a:t>T</a:t>
                </a:r>
                <a:r>
                  <a:rPr lang="en-US"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 maximize the mean temperature reduction </a:t>
                </a:r>
              </a:p>
              <a:p>
                <a:pPr marL="857250" lvl="1" indent="-400050">
                  <a:lnSpc>
                    <a:spcPct val="150000"/>
                  </a:lnSpc>
                  <a:spcAft>
                    <a:spcPts val="800"/>
                  </a:spcAft>
                  <a:buFont typeface="+mj-lt"/>
                  <a:buAutoNum type="romanLcPeriod"/>
                </a:pPr>
                <a:r>
                  <a:rPr lang="en-US" dirty="0">
                    <a:solidFill>
                      <a:srgbClr val="000000"/>
                    </a:solidFill>
                    <a:latin typeface="Calibri" panose="020F0502020204030204" pitchFamily="34" charset="0"/>
                    <a:ea typeface="等线" panose="02010600030101010101" pitchFamily="2" charset="-122"/>
                    <a:cs typeface="Calibri" panose="020F0502020204030204" pitchFamily="34" charset="0"/>
                  </a:rPr>
                  <a:t>T</a:t>
                </a:r>
                <a:r>
                  <a:rPr lang="en-US"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 minimize the heat exposure measured by population-weighted mean temperature</a:t>
                </a:r>
              </a:p>
              <a:p>
                <a:pPr marL="800100" lvl="1" indent="-342900">
                  <a:lnSpc>
                    <a:spcPct val="150000"/>
                  </a:lnSpc>
                  <a:spcAft>
                    <a:spcPts val="800"/>
                  </a:spcAft>
                  <a:buFont typeface="+mj-lt"/>
                  <a:buAutoNum type="romanLcPeriod"/>
                </a:pPr>
                <a:endParaRPr lang="en-US"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p>
                <a:pPr marL="342900" indent="-342900">
                  <a:lnSpc>
                    <a:spcPct val="150000"/>
                  </a:lnSpc>
                  <a:spcAft>
                    <a:spcPts val="800"/>
                  </a:spcAft>
                  <a:buAutoNum type="arabicParenR"/>
                </a:pPr>
                <a:endParaRPr lang="en-US" sz="1800" dirty="0">
                  <a:solidFill>
                    <a:srgbClr val="000000"/>
                  </a:solidFill>
                  <a:effectLst/>
                  <a:latin typeface="Calibri" panose="020F0502020204030204" pitchFamily="34" charset="0"/>
                  <a:ea typeface="等线" panose="02010600030101010101" pitchFamily="2" charset="-122"/>
                  <a:cs typeface="Arial" panose="020B0604020202020204" pitchFamily="34" charset="0"/>
                </a:endParaRPr>
              </a:p>
            </p:txBody>
          </p:sp>
        </mc:Choice>
        <mc:Fallback xmlns="">
          <p:sp>
            <p:nvSpPr>
              <p:cNvPr id="5" name="文本框 4">
                <a:extLst>
                  <a:ext uri="{FF2B5EF4-FFF2-40B4-BE49-F238E27FC236}">
                    <a16:creationId xmlns:a16="http://schemas.microsoft.com/office/drawing/2014/main" id="{89FA6160-03CD-44C0-9767-597582816673}"/>
                  </a:ext>
                </a:extLst>
              </p:cNvPr>
              <p:cNvSpPr txBox="1">
                <a:spLocks noRot="1" noChangeAspect="1" noMove="1" noResize="1" noEditPoints="1" noAdjustHandles="1" noChangeArrowheads="1" noChangeShapeType="1" noTextEdit="1"/>
              </p:cNvSpPr>
              <p:nvPr/>
            </p:nvSpPr>
            <p:spPr>
              <a:xfrm>
                <a:off x="6830289" y="1599362"/>
                <a:ext cx="4682838" cy="5710474"/>
              </a:xfrm>
              <a:prstGeom prst="rect">
                <a:avLst/>
              </a:prstGeom>
              <a:blipFill>
                <a:blip r:embed="rId4"/>
                <a:stretch>
                  <a:fillRect l="-1040" r="-1691"/>
                </a:stretch>
              </a:blipFill>
            </p:spPr>
            <p:txBody>
              <a:bodyPr/>
              <a:lstStyle/>
              <a:p>
                <a:r>
                  <a:rPr lang="en-HK">
                    <a:noFill/>
                  </a:rPr>
                  <a:t> </a:t>
                </a:r>
              </a:p>
            </p:txBody>
          </p:sp>
        </mc:Fallback>
      </mc:AlternateContent>
      <p:sp>
        <p:nvSpPr>
          <p:cNvPr id="9" name="文本框 8">
            <a:extLst>
              <a:ext uri="{FF2B5EF4-FFF2-40B4-BE49-F238E27FC236}">
                <a16:creationId xmlns:a16="http://schemas.microsoft.com/office/drawing/2014/main" id="{12320283-51FC-4E26-AC7D-DB0778B0864D}"/>
              </a:ext>
            </a:extLst>
          </p:cNvPr>
          <p:cNvSpPr txBox="1"/>
          <p:nvPr/>
        </p:nvSpPr>
        <p:spPr>
          <a:xfrm>
            <a:off x="2113660" y="5818647"/>
            <a:ext cx="264848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zh-CN"/>
            </a:defPPr>
            <a:lvl1pPr marR="0" lvl="0" indent="0" eaLnBrk="0" fontAlgn="base" hangingPunct="0">
              <a:lnSpc>
                <a:spcPct val="100000"/>
              </a:lnSpc>
              <a:spcBef>
                <a:spcPct val="0"/>
              </a:spcBef>
              <a:spcAft>
                <a:spcPct val="0"/>
              </a:spcAft>
              <a:buClrTx/>
              <a:buSzTx/>
              <a:buFontTx/>
              <a:buNone/>
              <a:tabLst/>
              <a:defRPr kumimoji="0" sz="1100" b="0" i="0" u="none" strike="noStrike" cap="none" normalizeH="0" baseline="0">
                <a:ln>
                  <a:noFill/>
                </a:ln>
                <a:solidFill>
                  <a:srgbClr val="000000"/>
                </a:solidFill>
                <a:effectLst/>
                <a:latin typeface="Calibri" panose="020F0502020204030204" pitchFamily="34" charset="0"/>
                <a:ea typeface="等线" panose="02010600030101010101" pitchFamily="2" charset="-122"/>
                <a:cs typeface="Calibri" panose="020F0502020204030204" pitchFamily="34" charset="0"/>
              </a:defRPr>
            </a:lvl1pPr>
          </a:lstStyle>
          <a:p>
            <a:r>
              <a:rPr lang="en-US" dirty="0"/>
              <a:t>Figure 1: Study area – Kowloon, Hong Kong</a:t>
            </a:r>
          </a:p>
        </p:txBody>
      </p:sp>
      <p:sp>
        <p:nvSpPr>
          <p:cNvPr id="10" name="灯片编号占位符 9">
            <a:extLst>
              <a:ext uri="{FF2B5EF4-FFF2-40B4-BE49-F238E27FC236}">
                <a16:creationId xmlns:a16="http://schemas.microsoft.com/office/drawing/2014/main" id="{BFDCF726-A2D7-4A12-8B30-899332078B7F}"/>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Tree>
    <p:extLst>
      <p:ext uri="{BB962C8B-B14F-4D97-AF65-F5344CB8AC3E}">
        <p14:creationId xmlns:p14="http://schemas.microsoft.com/office/powerpoint/2010/main" val="604599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nvPr>
        </p:nvSpPr>
        <p:spPr/>
        <p:txBody>
          <a:bodyPr>
            <a:normAutofit fontScale="90000"/>
          </a:bodyPr>
          <a:lstStyle/>
          <a:p>
            <a:r>
              <a:rPr lang="en-US" altLang="zh-CN" dirty="0"/>
              <a:t>03. Methodology —— Urban Cooling Model</a:t>
            </a:r>
            <a:endParaRPr lang="zh-CN" altLang="en-US" dirty="0"/>
          </a:p>
        </p:txBody>
      </p:sp>
      <p:sp>
        <p:nvSpPr>
          <p:cNvPr id="21" name="文本框 20">
            <a:extLst>
              <a:ext uri="{FF2B5EF4-FFF2-40B4-BE49-F238E27FC236}">
                <a16:creationId xmlns:a16="http://schemas.microsoft.com/office/drawing/2014/main" id="{C44BEEAC-CE88-4296-89B4-654C34ABEFED}"/>
              </a:ext>
            </a:extLst>
          </p:cNvPr>
          <p:cNvSpPr txBox="1"/>
          <p:nvPr/>
        </p:nvSpPr>
        <p:spPr>
          <a:xfrm>
            <a:off x="492529" y="1258716"/>
            <a:ext cx="10923617" cy="1538883"/>
          </a:xfrm>
          <a:prstGeom prst="rect">
            <a:avLst/>
          </a:prstGeom>
          <a:noFill/>
        </p:spPr>
        <p:txBody>
          <a:bodyPr wrap="square" rtlCol="0">
            <a:spAutoFit/>
          </a:bodyPr>
          <a:lstStyle/>
          <a:p>
            <a:pPr>
              <a:buClr>
                <a:schemeClr val="accent6">
                  <a:lumMod val="75000"/>
                </a:schemeClr>
              </a:buClr>
            </a:pPr>
            <a:r>
              <a:rPr lang="en-US" sz="2000" b="1" i="0" dirty="0">
                <a:solidFill>
                  <a:srgbClr val="202122"/>
                </a:solidFill>
                <a:effectLst/>
              </a:rPr>
              <a:t>The </a:t>
            </a:r>
            <a:r>
              <a:rPr lang="en-US" sz="2000" b="1" i="0" dirty="0" err="1">
                <a:solidFill>
                  <a:srgbClr val="202122"/>
                </a:solidFill>
                <a:effectLst/>
              </a:rPr>
              <a:t>InVEST</a:t>
            </a:r>
            <a:r>
              <a:rPr lang="en-US" sz="2000" b="1" i="0" dirty="0">
                <a:solidFill>
                  <a:srgbClr val="202122"/>
                </a:solidFill>
                <a:effectLst/>
              </a:rPr>
              <a:t> Urban Cooling Model (UCM) </a:t>
            </a:r>
          </a:p>
          <a:p>
            <a:pPr>
              <a:buClr>
                <a:schemeClr val="accent6">
                  <a:lumMod val="75000"/>
                </a:schemeClr>
              </a:buClr>
            </a:pPr>
            <a:endParaRPr lang="en-US" b="1" i="0" dirty="0">
              <a:solidFill>
                <a:srgbClr val="202122"/>
              </a:solidFill>
              <a:effectLst/>
            </a:endParaRPr>
          </a:p>
          <a:p>
            <a:pPr>
              <a:buClr>
                <a:schemeClr val="accent6">
                  <a:lumMod val="75000"/>
                </a:schemeClr>
              </a:buClr>
            </a:pPr>
            <a:r>
              <a:rPr lang="en-US" dirty="0">
                <a:solidFill>
                  <a:srgbClr val="202122"/>
                </a:solidFill>
              </a:rPr>
              <a:t>The UCM model is developed by the Natural Capital Project to simulate the urban temperature with reference to rural temperature. It is mainly based on static geographical data to estimate the temperature reduction by vegetation to UHI.</a:t>
            </a:r>
          </a:p>
        </p:txBody>
      </p:sp>
      <p:sp>
        <p:nvSpPr>
          <p:cNvPr id="12" name="文本框 11">
            <a:extLst>
              <a:ext uri="{FF2B5EF4-FFF2-40B4-BE49-F238E27FC236}">
                <a16:creationId xmlns:a16="http://schemas.microsoft.com/office/drawing/2014/main" id="{6A57B9FB-D3C4-4305-B510-AD6783152CE2}"/>
              </a:ext>
            </a:extLst>
          </p:cNvPr>
          <p:cNvSpPr txBox="1"/>
          <p:nvPr/>
        </p:nvSpPr>
        <p:spPr>
          <a:xfrm>
            <a:off x="492529" y="5983073"/>
            <a:ext cx="10718396" cy="646331"/>
          </a:xfrm>
          <a:prstGeom prst="rect">
            <a:avLst/>
          </a:prstGeom>
          <a:noFill/>
        </p:spPr>
        <p:txBody>
          <a:bodyPr wrap="square">
            <a:spAutoFit/>
          </a:bodyPr>
          <a:lstStyle/>
          <a:p>
            <a:pPr>
              <a:buClr>
                <a:schemeClr val="tx1"/>
              </a:buClr>
            </a:pPr>
            <a:r>
              <a:rPr lang="en-US" dirty="0">
                <a:solidFill>
                  <a:srgbClr val="202122"/>
                </a:solidFill>
              </a:rPr>
              <a:t>It</a:t>
            </a:r>
            <a:r>
              <a:rPr lang="en-US" sz="1800" dirty="0">
                <a:solidFill>
                  <a:srgbClr val="202122"/>
                </a:solidFill>
              </a:rPr>
              <a:t> can provide a simplified approach to evaluate the master plans based on the LULC maps of diverse synthetic scenarios.</a:t>
            </a:r>
          </a:p>
        </p:txBody>
      </p:sp>
      <p:sp>
        <p:nvSpPr>
          <p:cNvPr id="5" name="椭圆 4">
            <a:extLst>
              <a:ext uri="{FF2B5EF4-FFF2-40B4-BE49-F238E27FC236}">
                <a16:creationId xmlns:a16="http://schemas.microsoft.com/office/drawing/2014/main" id="{294EEDB8-DAA1-4FD9-83E8-BDA19F169BBA}"/>
              </a:ext>
            </a:extLst>
          </p:cNvPr>
          <p:cNvSpPr/>
          <p:nvPr/>
        </p:nvSpPr>
        <p:spPr>
          <a:xfrm>
            <a:off x="899678" y="3802660"/>
            <a:ext cx="2356140" cy="1253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rPr>
              <a:t>Land Use Data</a:t>
            </a:r>
          </a:p>
        </p:txBody>
      </p:sp>
      <p:sp>
        <p:nvSpPr>
          <p:cNvPr id="6" name="矩形: 圆角 5">
            <a:extLst>
              <a:ext uri="{FF2B5EF4-FFF2-40B4-BE49-F238E27FC236}">
                <a16:creationId xmlns:a16="http://schemas.microsoft.com/office/drawing/2014/main" id="{62C9B6AD-9A55-4FAE-85E9-993D96DA8B98}"/>
              </a:ext>
            </a:extLst>
          </p:cNvPr>
          <p:cNvSpPr/>
          <p:nvPr/>
        </p:nvSpPr>
        <p:spPr>
          <a:xfrm>
            <a:off x="4123113" y="3214604"/>
            <a:ext cx="2672541" cy="2429947"/>
          </a:xfrm>
          <a:prstGeom prst="roundRect">
            <a:avLst/>
          </a:prstGeom>
        </p:spPr>
        <p:style>
          <a:lnRef idx="2">
            <a:schemeClr val="accent2"/>
          </a:lnRef>
          <a:fillRef idx="1">
            <a:schemeClr val="lt1"/>
          </a:fillRef>
          <a:effectRef idx="0">
            <a:schemeClr val="accent2"/>
          </a:effectRef>
          <a:fontRef idx="minor">
            <a:schemeClr val="dk1"/>
          </a:fontRef>
        </p:style>
        <p:txBody>
          <a:bodyPr tIns="396000" bIns="396000" rtlCol="0" anchor="ctr"/>
          <a:lstStyle/>
          <a:p>
            <a:r>
              <a:rPr lang="en-US" b="1" dirty="0">
                <a:solidFill>
                  <a:srgbClr val="000000"/>
                </a:solidFill>
              </a:rPr>
              <a:t>Biophysical parameters</a:t>
            </a:r>
          </a:p>
          <a:p>
            <a:endParaRPr lang="en-US" sz="1200" dirty="0">
              <a:solidFill>
                <a:srgbClr val="000000"/>
              </a:solidFill>
            </a:endParaRPr>
          </a:p>
          <a:p>
            <a:pPr marL="285750" indent="-285750">
              <a:buFont typeface="Arial" panose="020B0604020202020204" pitchFamily="34" charset="0"/>
              <a:buChar char="•"/>
            </a:pPr>
            <a:r>
              <a:rPr lang="en-US" dirty="0">
                <a:solidFill>
                  <a:srgbClr val="000000"/>
                </a:solidFill>
              </a:rPr>
              <a:t>Shading </a:t>
            </a:r>
          </a:p>
          <a:p>
            <a:pPr marL="285750" indent="-285750">
              <a:buFont typeface="Arial" panose="020B0604020202020204" pitchFamily="34" charset="0"/>
              <a:buChar char="•"/>
            </a:pPr>
            <a:r>
              <a:rPr lang="en-US" dirty="0">
                <a:solidFill>
                  <a:srgbClr val="000000"/>
                </a:solidFill>
              </a:rPr>
              <a:t>Evapotranspiration</a:t>
            </a:r>
          </a:p>
          <a:p>
            <a:pPr marL="285750" indent="-285750">
              <a:buFont typeface="Arial" panose="020B0604020202020204" pitchFamily="34" charset="0"/>
              <a:buChar char="•"/>
            </a:pPr>
            <a:r>
              <a:rPr lang="en-US" dirty="0">
                <a:solidFill>
                  <a:srgbClr val="000000"/>
                </a:solidFill>
              </a:rPr>
              <a:t>Albedo</a:t>
            </a:r>
          </a:p>
          <a:p>
            <a:pPr marL="285750" indent="-285750">
              <a:buFont typeface="Arial" panose="020B0604020202020204" pitchFamily="34" charset="0"/>
              <a:buChar char="•"/>
            </a:pPr>
            <a:r>
              <a:rPr lang="en-US" dirty="0">
                <a:solidFill>
                  <a:srgbClr val="000000"/>
                </a:solidFill>
              </a:rPr>
              <a:t>Reference Temperature</a:t>
            </a:r>
          </a:p>
          <a:p>
            <a:pPr marL="285750" indent="-285750">
              <a:buFont typeface="Arial" panose="020B0604020202020204" pitchFamily="34" charset="0"/>
              <a:buChar char="•"/>
            </a:pPr>
            <a:r>
              <a:rPr lang="en-US" dirty="0">
                <a:solidFill>
                  <a:srgbClr val="000000"/>
                </a:solidFill>
              </a:rPr>
              <a:t>…</a:t>
            </a:r>
          </a:p>
        </p:txBody>
      </p:sp>
      <p:sp>
        <p:nvSpPr>
          <p:cNvPr id="7" name="加号 6">
            <a:extLst>
              <a:ext uri="{FF2B5EF4-FFF2-40B4-BE49-F238E27FC236}">
                <a16:creationId xmlns:a16="http://schemas.microsoft.com/office/drawing/2014/main" id="{71597DB8-CA84-48D6-98D3-5C7AA81830E9}"/>
              </a:ext>
            </a:extLst>
          </p:cNvPr>
          <p:cNvSpPr/>
          <p:nvPr/>
        </p:nvSpPr>
        <p:spPr>
          <a:xfrm>
            <a:off x="3443548" y="4260274"/>
            <a:ext cx="464127" cy="464127"/>
          </a:xfrm>
          <a:prstGeom prst="mathPlus">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加号 16">
            <a:extLst>
              <a:ext uri="{FF2B5EF4-FFF2-40B4-BE49-F238E27FC236}">
                <a16:creationId xmlns:a16="http://schemas.microsoft.com/office/drawing/2014/main" id="{64961DBD-5B71-4ED4-BA39-CD2F92650D45}"/>
              </a:ext>
            </a:extLst>
          </p:cNvPr>
          <p:cNvSpPr/>
          <p:nvPr/>
        </p:nvSpPr>
        <p:spPr>
          <a:xfrm>
            <a:off x="7011092" y="4260273"/>
            <a:ext cx="464127" cy="464127"/>
          </a:xfrm>
          <a:prstGeom prst="mathPlus">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圆角 17">
            <a:extLst>
              <a:ext uri="{FF2B5EF4-FFF2-40B4-BE49-F238E27FC236}">
                <a16:creationId xmlns:a16="http://schemas.microsoft.com/office/drawing/2014/main" id="{EA7017A3-D75B-467D-8657-185866B2C9FE}"/>
              </a:ext>
            </a:extLst>
          </p:cNvPr>
          <p:cNvSpPr/>
          <p:nvPr/>
        </p:nvSpPr>
        <p:spPr>
          <a:xfrm>
            <a:off x="7754388" y="2756428"/>
            <a:ext cx="3067398" cy="841941"/>
          </a:xfrm>
          <a:prstGeom prst="roundRect">
            <a:avLst/>
          </a:prstGeom>
        </p:spPr>
        <p:style>
          <a:lnRef idx="2">
            <a:schemeClr val="accent2"/>
          </a:lnRef>
          <a:fillRef idx="1">
            <a:schemeClr val="lt1"/>
          </a:fillRef>
          <a:effectRef idx="0">
            <a:schemeClr val="accent2"/>
          </a:effectRef>
          <a:fontRef idx="minor">
            <a:schemeClr val="dk1"/>
          </a:fontRef>
        </p:style>
        <p:txBody>
          <a:bodyPr tIns="396000" bIns="396000" rtlCol="0" anchor="ctr"/>
          <a:lstStyle/>
          <a:p>
            <a:r>
              <a:rPr lang="en-US" b="1" dirty="0">
                <a:solidFill>
                  <a:srgbClr val="000000"/>
                </a:solidFill>
              </a:rPr>
              <a:t>Calibration of the coefficients</a:t>
            </a:r>
            <a:endParaRPr lang="en-US" dirty="0">
              <a:solidFill>
                <a:srgbClr val="000000"/>
              </a:solidFill>
            </a:endParaRPr>
          </a:p>
        </p:txBody>
      </p:sp>
      <p:sp>
        <p:nvSpPr>
          <p:cNvPr id="8" name="箭头: 下 7">
            <a:extLst>
              <a:ext uri="{FF2B5EF4-FFF2-40B4-BE49-F238E27FC236}">
                <a16:creationId xmlns:a16="http://schemas.microsoft.com/office/drawing/2014/main" id="{CFDF7C6F-A49C-44C4-ADE4-A479B15FCA94}"/>
              </a:ext>
            </a:extLst>
          </p:cNvPr>
          <p:cNvSpPr/>
          <p:nvPr/>
        </p:nvSpPr>
        <p:spPr>
          <a:xfrm>
            <a:off x="9152313" y="3699790"/>
            <a:ext cx="270164" cy="311727"/>
          </a:xfrm>
          <a:prstGeom prst="down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矩形: 圆角 21">
            <a:extLst>
              <a:ext uri="{FF2B5EF4-FFF2-40B4-BE49-F238E27FC236}">
                <a16:creationId xmlns:a16="http://schemas.microsoft.com/office/drawing/2014/main" id="{E93B1AF7-51BB-4805-A123-CEA36ED8E95D}"/>
              </a:ext>
            </a:extLst>
          </p:cNvPr>
          <p:cNvSpPr/>
          <p:nvPr/>
        </p:nvSpPr>
        <p:spPr>
          <a:xfrm>
            <a:off x="7754388" y="4092725"/>
            <a:ext cx="3067398" cy="841941"/>
          </a:xfrm>
          <a:prstGeom prst="roundRect">
            <a:avLst/>
          </a:prstGeom>
        </p:spPr>
        <p:style>
          <a:lnRef idx="2">
            <a:schemeClr val="accent2"/>
          </a:lnRef>
          <a:fillRef idx="1">
            <a:schemeClr val="lt1"/>
          </a:fillRef>
          <a:effectRef idx="0">
            <a:schemeClr val="accent2"/>
          </a:effectRef>
          <a:fontRef idx="minor">
            <a:schemeClr val="dk1"/>
          </a:fontRef>
        </p:style>
        <p:txBody>
          <a:bodyPr tIns="396000" bIns="396000" rtlCol="0" anchor="ctr"/>
          <a:lstStyle/>
          <a:p>
            <a:pPr algn="ctr"/>
            <a:r>
              <a:rPr lang="en-US" b="1" dirty="0">
                <a:solidFill>
                  <a:srgbClr val="000000"/>
                </a:solidFill>
              </a:rPr>
              <a:t>Heat mitigation index calculation </a:t>
            </a:r>
            <a:endParaRPr lang="en-US" dirty="0">
              <a:solidFill>
                <a:srgbClr val="000000"/>
              </a:solidFill>
            </a:endParaRPr>
          </a:p>
        </p:txBody>
      </p:sp>
      <p:sp>
        <p:nvSpPr>
          <p:cNvPr id="11" name="灯片编号占位符 10">
            <a:extLst>
              <a:ext uri="{FF2B5EF4-FFF2-40B4-BE49-F238E27FC236}">
                <a16:creationId xmlns:a16="http://schemas.microsoft.com/office/drawing/2014/main" id="{45ECAF1C-9380-4806-9C0C-26B617B3744F}"/>
              </a:ext>
            </a:extLst>
          </p:cNvPr>
          <p:cNvSpPr>
            <a:spLocks noGrp="1"/>
          </p:cNvSpPr>
          <p:nvPr>
            <p:ph type="sldNum" sz="quarter" idx="12"/>
          </p:nvPr>
        </p:nvSpPr>
        <p:spPr/>
        <p:txBody>
          <a:bodyPr/>
          <a:lstStyle/>
          <a:p>
            <a:fld id="{565CE74E-AB26-4998-AD42-012C4C1AD076}" type="slidenum">
              <a:rPr lang="zh-CN" altLang="en-US" smtClean="0"/>
              <a:t>7</a:t>
            </a:fld>
            <a:endParaRPr lang="zh-CN" altLang="en-US"/>
          </a:p>
        </p:txBody>
      </p:sp>
    </p:spTree>
    <p:extLst>
      <p:ext uri="{BB962C8B-B14F-4D97-AF65-F5344CB8AC3E}">
        <p14:creationId xmlns:p14="http://schemas.microsoft.com/office/powerpoint/2010/main" val="316617242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nvPr>
        </p:nvSpPr>
        <p:spPr/>
        <p:txBody>
          <a:bodyPr>
            <a:normAutofit fontScale="90000"/>
          </a:bodyPr>
          <a:lstStyle/>
          <a:p>
            <a:r>
              <a:rPr lang="en-US" altLang="zh-CN" dirty="0"/>
              <a:t>03. Methodology —— Calibration</a:t>
            </a:r>
            <a:endParaRPr lang="zh-CN" altLang="en-US" dirty="0"/>
          </a:p>
        </p:txBody>
      </p:sp>
      <p:pic>
        <p:nvPicPr>
          <p:cNvPr id="21" name="Picture 1">
            <a:extLst>
              <a:ext uri="{FF2B5EF4-FFF2-40B4-BE49-F238E27FC236}">
                <a16:creationId xmlns:a16="http://schemas.microsoft.com/office/drawing/2014/main" id="{162DAE09-88BA-4B77-AEFF-1CA8DCF939BD}"/>
              </a:ext>
            </a:extLst>
          </p:cNvPr>
          <p:cNvPicPr/>
          <p:nvPr/>
        </p:nvPicPr>
        <p:blipFill rotWithShape="1">
          <a:blip r:embed="rId3" cstate="print">
            <a:extLst>
              <a:ext uri="{28A0092B-C50C-407E-A947-70E740481C1C}">
                <a14:useLocalDpi xmlns:a14="http://schemas.microsoft.com/office/drawing/2010/main" val="0"/>
              </a:ext>
            </a:extLst>
          </a:blip>
          <a:srcRect t="8449"/>
          <a:stretch/>
        </p:blipFill>
        <p:spPr bwMode="auto">
          <a:xfrm>
            <a:off x="5964005" y="2847905"/>
            <a:ext cx="5139284" cy="3338150"/>
          </a:xfrm>
          <a:prstGeom prst="rect">
            <a:avLst/>
          </a:prstGeom>
          <a:noFill/>
          <a:ln>
            <a:noFill/>
          </a:ln>
          <a:extLst>
            <a:ext uri="{53640926-AAD7-44D8-BBD7-CCE9431645EC}">
              <a14:shadowObscured xmlns:a14="http://schemas.microsoft.com/office/drawing/2010/main"/>
            </a:ext>
          </a:extLst>
        </p:spPr>
      </p:pic>
      <p:pic>
        <p:nvPicPr>
          <p:cNvPr id="7170" name="Picture 8">
            <a:extLst>
              <a:ext uri="{FF2B5EF4-FFF2-40B4-BE49-F238E27FC236}">
                <a16:creationId xmlns:a16="http://schemas.microsoft.com/office/drawing/2014/main" id="{AB4BD652-6F56-4D47-8B3A-B27E191E9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84" y="2961493"/>
            <a:ext cx="4128025" cy="294780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071FDAFA-7A40-4AC7-A059-2A582524396C}"/>
              </a:ext>
            </a:extLst>
          </p:cNvPr>
          <p:cNvSpPr>
            <a:spLocks noChangeArrowheads="1"/>
          </p:cNvSpPr>
          <p:nvPr/>
        </p:nvSpPr>
        <p:spPr bwMode="auto">
          <a:xfrm>
            <a:off x="235527" y="6719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a:extLst>
              <a:ext uri="{FF2B5EF4-FFF2-40B4-BE49-F238E27FC236}">
                <a16:creationId xmlns:a16="http://schemas.microsoft.com/office/drawing/2014/main" id="{84A34227-85C7-4C97-B51A-A477057046EA}"/>
              </a:ext>
            </a:extLst>
          </p:cNvPr>
          <p:cNvSpPr>
            <a:spLocks noChangeArrowheads="1"/>
          </p:cNvSpPr>
          <p:nvPr/>
        </p:nvSpPr>
        <p:spPr bwMode="auto">
          <a:xfrm>
            <a:off x="1262178" y="6055250"/>
            <a:ext cx="283763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等线" panose="02010600030101010101" pitchFamily="2" charset="-122"/>
                <a:cs typeface="Calibri" panose="020F0502020204030204" pitchFamily="34" charset="0"/>
              </a:rPr>
              <a:t>Figure 2: Locations of HKO monitoring stations</a:t>
            </a:r>
            <a:endParaRPr kumimoji="0" lang="en-US" altLang="en-US" sz="600" b="0" i="0" u="none" strike="noStrike" cap="none" normalizeH="0" baseline="0" dirty="0">
              <a:ln>
                <a:noFill/>
              </a:ln>
              <a:solidFill>
                <a:schemeClr val="tx1"/>
              </a:solidFill>
              <a:effectLst/>
            </a:endParaRPr>
          </a:p>
        </p:txBody>
      </p:sp>
      <p:sp>
        <p:nvSpPr>
          <p:cNvPr id="4" name="Rectangle 5">
            <a:extLst>
              <a:ext uri="{FF2B5EF4-FFF2-40B4-BE49-F238E27FC236}">
                <a16:creationId xmlns:a16="http://schemas.microsoft.com/office/drawing/2014/main" id="{0A9E5898-9414-4A4C-925E-4D1BBACE46FA}"/>
              </a:ext>
            </a:extLst>
          </p:cNvPr>
          <p:cNvSpPr>
            <a:spLocks noChangeArrowheads="1"/>
          </p:cNvSpPr>
          <p:nvPr/>
        </p:nvSpPr>
        <p:spPr bwMode="auto">
          <a:xfrm>
            <a:off x="5863559" y="6186055"/>
            <a:ext cx="53401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等线" panose="02010600030101010101" pitchFamily="2" charset="-122"/>
                <a:cs typeface="Calibri" panose="020F0502020204030204" pitchFamily="34" charset="0"/>
              </a:rPr>
              <a:t>Figure 3: Scatterplot of the temperatures predicted by UCM against observed temperatures in Kowloon: 2019 summer for calibration and 2018 summer for validation.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文本框 21">
            <a:extLst>
              <a:ext uri="{FF2B5EF4-FFF2-40B4-BE49-F238E27FC236}">
                <a16:creationId xmlns:a16="http://schemas.microsoft.com/office/drawing/2014/main" id="{2BA3821A-D6DE-4F1C-80B1-517090D7F9AF}"/>
              </a:ext>
            </a:extLst>
          </p:cNvPr>
          <p:cNvSpPr txBox="1"/>
          <p:nvPr/>
        </p:nvSpPr>
        <p:spPr>
          <a:xfrm>
            <a:off x="492529" y="1258716"/>
            <a:ext cx="10923617" cy="1477328"/>
          </a:xfrm>
          <a:prstGeom prst="rect">
            <a:avLst/>
          </a:prstGeom>
          <a:noFill/>
        </p:spPr>
        <p:txBody>
          <a:bodyPr wrap="square" rtlCol="0">
            <a:spAutoFit/>
          </a:bodyPr>
          <a:lstStyle/>
          <a:p>
            <a:pPr>
              <a:buClr>
                <a:schemeClr val="accent6">
                  <a:lumMod val="75000"/>
                </a:schemeClr>
              </a:buClr>
            </a:pPr>
            <a:r>
              <a:rPr lang="en-US" sz="2000" b="1" i="0" dirty="0">
                <a:solidFill>
                  <a:srgbClr val="202122"/>
                </a:solidFill>
                <a:effectLst/>
              </a:rPr>
              <a:t>Simulated Annealing Method</a:t>
            </a:r>
          </a:p>
          <a:p>
            <a:pPr>
              <a:buClr>
                <a:schemeClr val="accent6">
                  <a:lumMod val="75000"/>
                </a:schemeClr>
              </a:buClr>
            </a:pPr>
            <a:endParaRPr lang="en-US" sz="1600" b="1" i="0" dirty="0">
              <a:solidFill>
                <a:srgbClr val="202122"/>
              </a:solidFill>
              <a:effectLst/>
            </a:endParaRPr>
          </a:p>
          <a:p>
            <a:pPr>
              <a:buClr>
                <a:schemeClr val="accent6">
                  <a:lumMod val="75000"/>
                </a:schemeClr>
              </a:buClr>
            </a:pPr>
            <a:r>
              <a:rPr lang="en-US" dirty="0">
                <a:solidFill>
                  <a:srgbClr val="202122"/>
                </a:solidFill>
              </a:rPr>
              <a:t>Simulated annealing (SA) is a probabilistic technique for approximating the global optimum of a given function. The calibration minimizes (1-R</a:t>
            </a:r>
            <a:r>
              <a:rPr lang="en-US" baseline="30000" dirty="0">
                <a:solidFill>
                  <a:srgbClr val="202122"/>
                </a:solidFill>
              </a:rPr>
              <a:t>2</a:t>
            </a:r>
            <a:r>
              <a:rPr lang="en-US" dirty="0">
                <a:solidFill>
                  <a:srgbClr val="202122"/>
                </a:solidFill>
              </a:rPr>
              <a:t>) in each annealing, where R</a:t>
            </a:r>
            <a:r>
              <a:rPr lang="en-US" baseline="30000" dirty="0">
                <a:solidFill>
                  <a:srgbClr val="202122"/>
                </a:solidFill>
              </a:rPr>
              <a:t>2</a:t>
            </a:r>
            <a:r>
              <a:rPr lang="en-US" dirty="0">
                <a:solidFill>
                  <a:srgbClr val="202122"/>
                </a:solidFill>
              </a:rPr>
              <a:t> is the coefficient of determination between the observed and predicted temperatures.</a:t>
            </a:r>
          </a:p>
        </p:txBody>
      </p:sp>
      <p:sp>
        <p:nvSpPr>
          <p:cNvPr id="5" name="灯片编号占位符 4">
            <a:extLst>
              <a:ext uri="{FF2B5EF4-FFF2-40B4-BE49-F238E27FC236}">
                <a16:creationId xmlns:a16="http://schemas.microsoft.com/office/drawing/2014/main" id="{FDF62E1F-DDCC-4C23-B9C5-1C7262CE331F}"/>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spTree>
    <p:extLst>
      <p:ext uri="{BB962C8B-B14F-4D97-AF65-F5344CB8AC3E}">
        <p14:creationId xmlns:p14="http://schemas.microsoft.com/office/powerpoint/2010/main" val="36444338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title"/>
          </p:nvPr>
        </p:nvSpPr>
        <p:spPr/>
        <p:txBody>
          <a:bodyPr>
            <a:normAutofit fontScale="90000"/>
          </a:bodyPr>
          <a:lstStyle/>
          <a:p>
            <a:r>
              <a:rPr lang="en-US" altLang="zh-CN" dirty="0"/>
              <a:t>03. Methodology —— Optimization</a:t>
            </a:r>
            <a:endParaRPr lang="zh-CN" altLang="en-US" dirty="0"/>
          </a:p>
        </p:txBody>
      </p:sp>
      <p:sp>
        <p:nvSpPr>
          <p:cNvPr id="21" name="文本框 20">
            <a:extLst>
              <a:ext uri="{FF2B5EF4-FFF2-40B4-BE49-F238E27FC236}">
                <a16:creationId xmlns:a16="http://schemas.microsoft.com/office/drawing/2014/main" id="{BED498D0-3914-46FE-B10E-E3FEFD83D740}"/>
              </a:ext>
            </a:extLst>
          </p:cNvPr>
          <p:cNvSpPr txBox="1"/>
          <p:nvPr/>
        </p:nvSpPr>
        <p:spPr>
          <a:xfrm>
            <a:off x="492529" y="1258716"/>
            <a:ext cx="10923617" cy="1231106"/>
          </a:xfrm>
          <a:prstGeom prst="rect">
            <a:avLst/>
          </a:prstGeom>
          <a:noFill/>
        </p:spPr>
        <p:txBody>
          <a:bodyPr wrap="square" rtlCol="0">
            <a:spAutoFit/>
          </a:bodyPr>
          <a:lstStyle/>
          <a:p>
            <a:pPr>
              <a:buClr>
                <a:schemeClr val="accent6">
                  <a:lumMod val="75000"/>
                </a:schemeClr>
              </a:buClr>
            </a:pPr>
            <a:r>
              <a:rPr lang="en-US" sz="2000" b="1" i="0" dirty="0">
                <a:solidFill>
                  <a:srgbClr val="202122"/>
                </a:solidFill>
                <a:effectLst/>
              </a:rPr>
              <a:t>Genetic Algorithm</a:t>
            </a:r>
          </a:p>
          <a:p>
            <a:pPr>
              <a:buClr>
                <a:schemeClr val="accent6">
                  <a:lumMod val="75000"/>
                </a:schemeClr>
              </a:buClr>
            </a:pPr>
            <a:endParaRPr lang="en-US" b="1" i="0" dirty="0">
              <a:solidFill>
                <a:srgbClr val="202122"/>
              </a:solidFill>
              <a:effectLst/>
            </a:endParaRPr>
          </a:p>
          <a:p>
            <a:pPr>
              <a:buClr>
                <a:schemeClr val="accent6">
                  <a:lumMod val="75000"/>
                </a:schemeClr>
              </a:buClr>
            </a:pPr>
            <a:r>
              <a:rPr lang="en-US" dirty="0">
                <a:solidFill>
                  <a:srgbClr val="202122"/>
                </a:solidFill>
              </a:rPr>
              <a:t>Genetic Algorithms (GAs) are metaheuristic algorithms based on the concepts of natural selection and genetics proposed by Darwin. </a:t>
            </a:r>
          </a:p>
        </p:txBody>
      </p:sp>
      <p:sp>
        <p:nvSpPr>
          <p:cNvPr id="3" name="矩形 2">
            <a:extLst>
              <a:ext uri="{FF2B5EF4-FFF2-40B4-BE49-F238E27FC236}">
                <a16:creationId xmlns:a16="http://schemas.microsoft.com/office/drawing/2014/main" id="{AC1B06AD-65D7-49DA-A683-D06EE3CB55B9}"/>
              </a:ext>
            </a:extLst>
          </p:cNvPr>
          <p:cNvSpPr/>
          <p:nvPr/>
        </p:nvSpPr>
        <p:spPr>
          <a:xfrm>
            <a:off x="367145" y="2784764"/>
            <a:ext cx="54032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33" name="组合 8232">
            <a:extLst>
              <a:ext uri="{FF2B5EF4-FFF2-40B4-BE49-F238E27FC236}">
                <a16:creationId xmlns:a16="http://schemas.microsoft.com/office/drawing/2014/main" id="{99AA9EBD-A820-48F4-AE79-61614E28C77C}"/>
              </a:ext>
            </a:extLst>
          </p:cNvPr>
          <p:cNvGrpSpPr/>
          <p:nvPr/>
        </p:nvGrpSpPr>
        <p:grpSpPr>
          <a:xfrm>
            <a:off x="584021" y="2518992"/>
            <a:ext cx="5567696" cy="3881431"/>
            <a:chOff x="627564" y="2458123"/>
            <a:chExt cx="5567696" cy="3881431"/>
          </a:xfrm>
        </p:grpSpPr>
        <p:grpSp>
          <p:nvGrpSpPr>
            <p:cNvPr id="8231" name="组合 8230">
              <a:extLst>
                <a:ext uri="{FF2B5EF4-FFF2-40B4-BE49-F238E27FC236}">
                  <a16:creationId xmlns:a16="http://schemas.microsoft.com/office/drawing/2014/main" id="{760129A8-1F6F-42BE-B3BA-54E69F1CBA96}"/>
                </a:ext>
              </a:extLst>
            </p:cNvPr>
            <p:cNvGrpSpPr/>
            <p:nvPr/>
          </p:nvGrpSpPr>
          <p:grpSpPr>
            <a:xfrm>
              <a:off x="3424489" y="2458123"/>
              <a:ext cx="2770771" cy="1766334"/>
              <a:chOff x="3424489" y="2458123"/>
              <a:chExt cx="2770771" cy="1766334"/>
            </a:xfrm>
          </p:grpSpPr>
          <p:pic>
            <p:nvPicPr>
              <p:cNvPr id="22" name="Picture 6" descr="Introduction to Genetic Algorithms — Including Example Code | by Vijini  Mallawaarachchi | Towards Data Science">
                <a:extLst>
                  <a:ext uri="{FF2B5EF4-FFF2-40B4-BE49-F238E27FC236}">
                    <a16:creationId xmlns:a16="http://schemas.microsoft.com/office/drawing/2014/main" id="{D8AB6F60-5318-468A-AFCB-896596A033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77" r="37787" b="12239"/>
              <a:stretch/>
            </p:blipFill>
            <p:spPr bwMode="auto">
              <a:xfrm>
                <a:off x="3424489" y="2489822"/>
                <a:ext cx="2568376" cy="173463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829F5572-38FD-4319-9447-4496CC874AB7}"/>
                  </a:ext>
                </a:extLst>
              </p:cNvPr>
              <p:cNvSpPr txBox="1"/>
              <p:nvPr/>
            </p:nvSpPr>
            <p:spPr>
              <a:xfrm>
                <a:off x="3452588" y="2458123"/>
                <a:ext cx="2742672" cy="307777"/>
              </a:xfrm>
              <a:prstGeom prst="rect">
                <a:avLst/>
              </a:prstGeom>
              <a:noFill/>
            </p:spPr>
            <p:txBody>
              <a:bodyPr wrap="square" rtlCol="0">
                <a:spAutoFit/>
              </a:bodyPr>
              <a:lstStyle/>
              <a:p>
                <a:r>
                  <a:rPr lang="en-US" sz="1400" dirty="0">
                    <a:solidFill>
                      <a:srgbClr val="000000"/>
                    </a:solidFill>
                  </a:rPr>
                  <a:t>Gene </a:t>
                </a:r>
                <a:r>
                  <a:rPr lang="zh-CN" altLang="en-US" sz="1400" dirty="0">
                    <a:solidFill>
                      <a:srgbClr val="000000"/>
                    </a:solidFill>
                  </a:rPr>
                  <a:t>∈ </a:t>
                </a:r>
                <a:r>
                  <a:rPr lang="en-US" altLang="zh-CN" sz="1400" dirty="0">
                    <a:solidFill>
                      <a:srgbClr val="000000"/>
                    </a:solidFill>
                  </a:rPr>
                  <a:t>Individual </a:t>
                </a:r>
                <a:r>
                  <a:rPr lang="zh-CN" altLang="en-US" sz="1400" dirty="0">
                    <a:solidFill>
                      <a:srgbClr val="000000"/>
                    </a:solidFill>
                  </a:rPr>
                  <a:t>∈ </a:t>
                </a:r>
                <a:r>
                  <a:rPr lang="en-US" altLang="zh-CN" sz="1400" dirty="0">
                    <a:solidFill>
                      <a:srgbClr val="000000"/>
                    </a:solidFill>
                  </a:rPr>
                  <a:t>Population</a:t>
                </a:r>
                <a:endParaRPr lang="en-US" sz="1400" dirty="0">
                  <a:solidFill>
                    <a:srgbClr val="000000"/>
                  </a:solidFill>
                </a:endParaRPr>
              </a:p>
            </p:txBody>
          </p:sp>
        </p:grpSp>
        <p:grpSp>
          <p:nvGrpSpPr>
            <p:cNvPr id="8232" name="组合 8231">
              <a:extLst>
                <a:ext uri="{FF2B5EF4-FFF2-40B4-BE49-F238E27FC236}">
                  <a16:creationId xmlns:a16="http://schemas.microsoft.com/office/drawing/2014/main" id="{E88C3CAA-FFA1-42F0-B15A-A981D57DABF0}"/>
                </a:ext>
              </a:extLst>
            </p:cNvPr>
            <p:cNvGrpSpPr/>
            <p:nvPr/>
          </p:nvGrpSpPr>
          <p:grpSpPr>
            <a:xfrm>
              <a:off x="627564" y="2694056"/>
              <a:ext cx="4944031" cy="3645498"/>
              <a:chOff x="627564" y="2694056"/>
              <a:chExt cx="4944031" cy="3645498"/>
            </a:xfrm>
          </p:grpSpPr>
          <p:pic>
            <p:nvPicPr>
              <p:cNvPr id="8198" name="Picture 6" descr="Introduction to Genetic Algorithms — Including Example Code | by Vijini  Mallawaarachchi | Towards Data Science">
                <a:extLst>
                  <a:ext uri="{FF2B5EF4-FFF2-40B4-BE49-F238E27FC236}">
                    <a16:creationId xmlns:a16="http://schemas.microsoft.com/office/drawing/2014/main" id="{50D4BE41-27DF-4447-AA04-2989D14D19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61" t="30864" b="9506"/>
              <a:stretch/>
            </p:blipFill>
            <p:spPr bwMode="auto">
              <a:xfrm>
                <a:off x="3845758" y="4534699"/>
                <a:ext cx="1725837" cy="1804855"/>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pic>
            <p:nvPicPr>
              <p:cNvPr id="8224" name="图片 8223" descr="图片包含 图示&#10;&#10;描述已自动生成">
                <a:extLst>
                  <a:ext uri="{FF2B5EF4-FFF2-40B4-BE49-F238E27FC236}">
                    <a16:creationId xmlns:a16="http://schemas.microsoft.com/office/drawing/2014/main" id="{507587F1-9F70-458C-85FE-C80F6F7B95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64" y="2694056"/>
                <a:ext cx="2635736" cy="3645498"/>
              </a:xfrm>
              <a:prstGeom prst="rect">
                <a:avLst/>
              </a:prstGeom>
            </p:spPr>
          </p:pic>
        </p:grpSp>
      </p:grpSp>
      <p:cxnSp>
        <p:nvCxnSpPr>
          <p:cNvPr id="111" name="直接连接符 110">
            <a:extLst>
              <a:ext uri="{FF2B5EF4-FFF2-40B4-BE49-F238E27FC236}">
                <a16:creationId xmlns:a16="http://schemas.microsoft.com/office/drawing/2014/main" id="{83C5A7E5-C243-4C5D-A346-64F360230B8B}"/>
              </a:ext>
            </a:extLst>
          </p:cNvPr>
          <p:cNvCxnSpPr>
            <a:cxnSpLocks/>
          </p:cNvCxnSpPr>
          <p:nvPr/>
        </p:nvCxnSpPr>
        <p:spPr>
          <a:xfrm>
            <a:off x="6341836" y="2429964"/>
            <a:ext cx="0" cy="4079693"/>
          </a:xfrm>
          <a:prstGeom prst="line">
            <a:avLst/>
          </a:prstGeom>
          <a:ln w="25400">
            <a:solidFill>
              <a:srgbClr val="435634"/>
            </a:solidFill>
            <a:prstDash val="sysDot"/>
          </a:ln>
        </p:spPr>
        <p:style>
          <a:lnRef idx="1">
            <a:schemeClr val="accent1"/>
          </a:lnRef>
          <a:fillRef idx="0">
            <a:schemeClr val="accent1"/>
          </a:fillRef>
          <a:effectRef idx="0">
            <a:schemeClr val="accent1"/>
          </a:effectRef>
          <a:fontRef idx="minor">
            <a:schemeClr val="tx1"/>
          </a:fontRef>
        </p:style>
      </p:cxnSp>
      <p:pic>
        <p:nvPicPr>
          <p:cNvPr id="8237" name="图片 8236" descr="图示&#10;&#10;描述已自动生成">
            <a:extLst>
              <a:ext uri="{FF2B5EF4-FFF2-40B4-BE49-F238E27FC236}">
                <a16:creationId xmlns:a16="http://schemas.microsoft.com/office/drawing/2014/main" id="{493E5BB4-2F3C-4FD0-B22F-6DA0EA6AC8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4175" y="2550691"/>
            <a:ext cx="5050081" cy="3743934"/>
          </a:xfrm>
          <a:prstGeom prst="rect">
            <a:avLst/>
          </a:prstGeom>
        </p:spPr>
      </p:pic>
      <p:sp>
        <p:nvSpPr>
          <p:cNvPr id="8238" name="灯片编号占位符 8237">
            <a:extLst>
              <a:ext uri="{FF2B5EF4-FFF2-40B4-BE49-F238E27FC236}">
                <a16:creationId xmlns:a16="http://schemas.microsoft.com/office/drawing/2014/main" id="{5FFD4D75-F857-4A0F-B871-09D410C91040}"/>
              </a:ext>
            </a:extLst>
          </p:cNvPr>
          <p:cNvSpPr>
            <a:spLocks noGrp="1"/>
          </p:cNvSpPr>
          <p:nvPr>
            <p:ph type="sldNum" sz="quarter" idx="12"/>
          </p:nvPr>
        </p:nvSpPr>
        <p:spPr/>
        <p:txBody>
          <a:bodyPr/>
          <a:lstStyle/>
          <a:p>
            <a:fld id="{565CE74E-AB26-4998-AD42-012C4C1AD076}" type="slidenum">
              <a:rPr lang="zh-CN" altLang="en-US" smtClean="0"/>
              <a:t>9</a:t>
            </a:fld>
            <a:endParaRPr lang="zh-CN" altLang="en-US"/>
          </a:p>
        </p:txBody>
      </p:sp>
      <p:sp>
        <p:nvSpPr>
          <p:cNvPr id="117" name="矩形 116">
            <a:extLst>
              <a:ext uri="{FF2B5EF4-FFF2-40B4-BE49-F238E27FC236}">
                <a16:creationId xmlns:a16="http://schemas.microsoft.com/office/drawing/2014/main" id="{31A6AD2C-3B1E-46DE-B9EE-18C8C9432878}"/>
              </a:ext>
            </a:extLst>
          </p:cNvPr>
          <p:cNvSpPr/>
          <p:nvPr/>
        </p:nvSpPr>
        <p:spPr>
          <a:xfrm>
            <a:off x="1661886" y="5900057"/>
            <a:ext cx="1360783" cy="297543"/>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Offspring</a:t>
            </a:r>
          </a:p>
        </p:txBody>
      </p:sp>
      <p:sp>
        <p:nvSpPr>
          <p:cNvPr id="118" name="矩形 117">
            <a:extLst>
              <a:ext uri="{FF2B5EF4-FFF2-40B4-BE49-F238E27FC236}">
                <a16:creationId xmlns:a16="http://schemas.microsoft.com/office/drawing/2014/main" id="{21EEB8D1-1057-40A9-B759-438274974121}"/>
              </a:ext>
            </a:extLst>
          </p:cNvPr>
          <p:cNvSpPr/>
          <p:nvPr/>
        </p:nvSpPr>
        <p:spPr>
          <a:xfrm>
            <a:off x="8055428" y="5783944"/>
            <a:ext cx="1393973" cy="297542"/>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0000"/>
                </a:solidFill>
              </a:rPr>
              <a:t>Offspring</a:t>
            </a:r>
          </a:p>
        </p:txBody>
      </p:sp>
    </p:spTree>
    <p:extLst>
      <p:ext uri="{BB962C8B-B14F-4D97-AF65-F5344CB8AC3E}">
        <p14:creationId xmlns:p14="http://schemas.microsoft.com/office/powerpoint/2010/main" val="40611610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自定义 15">
      <a:dk1>
        <a:srgbClr val="4B5A3D"/>
      </a:dk1>
      <a:lt1>
        <a:srgbClr val="FFFFFF"/>
      </a:lt1>
      <a:dk2>
        <a:srgbClr val="4B5A3D"/>
      </a:dk2>
      <a:lt2>
        <a:srgbClr val="FFFFFF"/>
      </a:lt2>
      <a:accent1>
        <a:srgbClr val="4B5A3D"/>
      </a:accent1>
      <a:accent2>
        <a:srgbClr val="53462E"/>
      </a:accent2>
      <a:accent3>
        <a:srgbClr val="4B5A3D"/>
      </a:accent3>
      <a:accent4>
        <a:srgbClr val="53462E"/>
      </a:accent4>
      <a:accent5>
        <a:srgbClr val="4B5A3D"/>
      </a:accent5>
      <a:accent6>
        <a:srgbClr val="53462E"/>
      </a:accent6>
      <a:hlink>
        <a:srgbClr val="2998E3"/>
      </a:hlink>
      <a:folHlink>
        <a:srgbClr val="8C8C8C"/>
      </a:folHlink>
    </a:clrScheme>
    <a:fontScheme name="自定义 4">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15">
      <a:dk1>
        <a:srgbClr val="4B5A3D"/>
      </a:dk1>
      <a:lt1>
        <a:srgbClr val="FFFFFF"/>
      </a:lt1>
      <a:dk2>
        <a:srgbClr val="4B5A3D"/>
      </a:dk2>
      <a:lt2>
        <a:srgbClr val="FFFFFF"/>
      </a:lt2>
      <a:accent1>
        <a:srgbClr val="4B5A3D"/>
      </a:accent1>
      <a:accent2>
        <a:srgbClr val="53462E"/>
      </a:accent2>
      <a:accent3>
        <a:srgbClr val="4B5A3D"/>
      </a:accent3>
      <a:accent4>
        <a:srgbClr val="53462E"/>
      </a:accent4>
      <a:accent5>
        <a:srgbClr val="4B5A3D"/>
      </a:accent5>
      <a:accent6>
        <a:srgbClr val="53462E"/>
      </a:accent6>
      <a:hlink>
        <a:srgbClr val="2998E3"/>
      </a:hlink>
      <a:folHlink>
        <a:srgbClr val="8C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3074</TotalTime>
  <Words>2836</Words>
  <Application>Microsoft Office PowerPoint</Application>
  <PresentationFormat>Widescreen</PresentationFormat>
  <Paragraphs>220</Paragraphs>
  <Slides>18</Slides>
  <Notes>17</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Montserrat</vt:lpstr>
      <vt:lpstr>PingFang SC</vt:lpstr>
      <vt:lpstr>Raleway</vt:lpstr>
      <vt:lpstr>Arial</vt:lpstr>
      <vt:lpstr>Calibri</vt:lpstr>
      <vt:lpstr>Calibri Light</vt:lpstr>
      <vt:lpstr>Cambria Math</vt:lpstr>
      <vt:lpstr>Garamond</vt:lpstr>
      <vt:lpstr>Wingdings</vt:lpstr>
      <vt:lpstr>Office 主题</vt:lpstr>
      <vt:lpstr>Office Theme</vt:lpstr>
      <vt:lpstr>PowerPoint Presentation</vt:lpstr>
      <vt:lpstr>Table of Content</vt:lpstr>
      <vt:lpstr>01. Background —— Urban Heat Island </vt:lpstr>
      <vt:lpstr>01. Background —— Green Roof</vt:lpstr>
      <vt:lpstr>01. Background —— Green Roof</vt:lpstr>
      <vt:lpstr>02. Research Questions </vt:lpstr>
      <vt:lpstr>03. Methodology —— Urban Cooling Model</vt:lpstr>
      <vt:lpstr>03. Methodology —— Calibration</vt:lpstr>
      <vt:lpstr>03. Methodology —— Optimization</vt:lpstr>
      <vt:lpstr>04. Result —— Overall Cooling Effects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Qinru ZHUANG</cp:lastModifiedBy>
  <cp:revision>28</cp:revision>
  <dcterms:created xsi:type="dcterms:W3CDTF">2015-05-05T08:02:14Z</dcterms:created>
  <dcterms:modified xsi:type="dcterms:W3CDTF">2021-05-14T04:56:39Z</dcterms:modified>
</cp:coreProperties>
</file>